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700" r:id="rId3"/>
    <p:sldMasterId id="2147483696" r:id="rId4"/>
  </p:sldMasterIdLst>
  <p:notesMasterIdLst>
    <p:notesMasterId r:id="rId33"/>
  </p:notesMasterIdLst>
  <p:handoutMasterIdLst>
    <p:handoutMasterId r:id="rId34"/>
  </p:handoutMasterIdLst>
  <p:sldIdLst>
    <p:sldId id="256" r:id="rId5"/>
    <p:sldId id="294" r:id="rId6"/>
    <p:sldId id="278" r:id="rId7"/>
    <p:sldId id="292" r:id="rId8"/>
    <p:sldId id="258" r:id="rId9"/>
    <p:sldId id="259" r:id="rId10"/>
    <p:sldId id="273" r:id="rId11"/>
    <p:sldId id="261" r:id="rId12"/>
    <p:sldId id="262" r:id="rId13"/>
    <p:sldId id="293" r:id="rId14"/>
    <p:sldId id="264" r:id="rId15"/>
    <p:sldId id="283" r:id="rId16"/>
    <p:sldId id="284" r:id="rId17"/>
    <p:sldId id="265" r:id="rId18"/>
    <p:sldId id="285" r:id="rId19"/>
    <p:sldId id="266" r:id="rId20"/>
    <p:sldId id="286" r:id="rId21"/>
    <p:sldId id="271" r:id="rId22"/>
    <p:sldId id="289" r:id="rId23"/>
    <p:sldId id="270" r:id="rId24"/>
    <p:sldId id="257" r:id="rId25"/>
    <p:sldId id="282" r:id="rId26"/>
    <p:sldId id="287" r:id="rId27"/>
    <p:sldId id="269" r:id="rId28"/>
    <p:sldId id="295" r:id="rId29"/>
    <p:sldId id="288" r:id="rId30"/>
    <p:sldId id="291" r:id="rId31"/>
    <p:sldId id="290" r:id="rId32"/>
  </p:sldIdLst>
  <p:sldSz cx="24384000" cy="13716000"/>
  <p:notesSz cx="6784975" cy="9929813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00"/>
    <a:srgbClr val="0078D7"/>
    <a:srgbClr val="003594"/>
    <a:srgbClr val="507392"/>
    <a:srgbClr val="33A9AF"/>
    <a:srgbClr val="C25252"/>
    <a:srgbClr val="DDD937"/>
    <a:srgbClr val="3C59D4"/>
    <a:srgbClr val="98B53D"/>
    <a:srgbClr val="A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31"/>
  </p:normalViewPr>
  <p:slideViewPr>
    <p:cSldViewPr snapToGrid="0">
      <p:cViewPr varScale="1">
        <p:scale>
          <a:sx n="48" d="100"/>
          <a:sy n="48" d="100"/>
        </p:scale>
        <p:origin x="54" y="49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1F55C-440F-450C-B0A4-9D5E5A448CC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CC7F86-30AC-4E7C-86D0-60764867DC76}">
      <dgm:prSet phldrT="[Text]" custT="1"/>
      <dgm:spPr>
        <a:solidFill>
          <a:srgbClr val="003594"/>
        </a:solidFill>
        <a:ln>
          <a:noFill/>
        </a:ln>
      </dgm:spPr>
      <dgm:t>
        <a:bodyPr/>
        <a:lstStyle/>
        <a:p>
          <a:r>
            <a:rPr lang="tr-TR" sz="4400">
              <a:latin typeface="Arial" panose="020B0604020202020204" pitchFamily="34" charset="0"/>
              <a:cs typeface="Arial" panose="020B0604020202020204" pitchFamily="34" charset="0"/>
            </a:rPr>
            <a:t>STEP 1</a:t>
          </a:r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BCE0C-D776-4BCF-A602-A0A9A5DC3BF2}" type="parTrans" cxnId="{3066A316-1334-4DB9-AD45-30D92CAD4BD9}">
      <dgm:prSet/>
      <dgm:spPr/>
      <dgm:t>
        <a:bodyPr/>
        <a:lstStyle/>
        <a:p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86E7E2-F43A-4F18-AA9E-AFE66D2EAFC9}" type="sibTrans" cxnId="{3066A316-1334-4DB9-AD45-30D92CAD4BD9}">
      <dgm:prSet/>
      <dgm:spPr/>
      <dgm:t>
        <a:bodyPr/>
        <a:lstStyle/>
        <a:p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1AB297-D6BD-4FCC-A5AC-C7EF21FACB0C}">
      <dgm:prSet phldrT="[Text]" custT="1"/>
      <dgm:spPr>
        <a:solidFill>
          <a:srgbClr val="003594"/>
        </a:solidFill>
        <a:ln>
          <a:noFill/>
        </a:ln>
      </dgm:spPr>
      <dgm:t>
        <a:bodyPr/>
        <a:lstStyle/>
        <a:p>
          <a:r>
            <a:rPr lang="tr-TR" sz="4400">
              <a:latin typeface="Arial" panose="020B0604020202020204" pitchFamily="34" charset="0"/>
              <a:cs typeface="Arial" panose="020B0604020202020204" pitchFamily="34" charset="0"/>
            </a:rPr>
            <a:t>STEP 2</a:t>
          </a:r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55B00F-1BCC-4477-A7E4-B6CFE61A7869}" type="parTrans" cxnId="{D051B3CB-6AF8-44D3-8C82-5E0574E08AF3}">
      <dgm:prSet/>
      <dgm:spPr/>
      <dgm:t>
        <a:bodyPr/>
        <a:lstStyle/>
        <a:p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897F3E-52A4-4F20-8DB6-7468658E99BD}" type="sibTrans" cxnId="{D051B3CB-6AF8-44D3-8C82-5E0574E08AF3}">
      <dgm:prSet/>
      <dgm:spPr/>
      <dgm:t>
        <a:bodyPr/>
        <a:lstStyle/>
        <a:p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F683CF-78B0-4981-85B5-1294D1942833}">
      <dgm:prSet phldrT="[Text]" custT="1"/>
      <dgm:spPr>
        <a:solidFill>
          <a:srgbClr val="003594"/>
        </a:solidFill>
        <a:ln>
          <a:noFill/>
        </a:ln>
      </dgm:spPr>
      <dgm:t>
        <a:bodyPr/>
        <a:lstStyle/>
        <a:p>
          <a:r>
            <a:rPr lang="tr-TR" sz="4400">
              <a:latin typeface="Arial" panose="020B0604020202020204" pitchFamily="34" charset="0"/>
              <a:cs typeface="Arial" panose="020B0604020202020204" pitchFamily="34" charset="0"/>
            </a:rPr>
            <a:t>STEP 3</a:t>
          </a:r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DC633-6216-4A69-BB62-38A363CDA7C1}" type="parTrans" cxnId="{2CA69062-3E07-4E45-9FE5-05B7C537831C}">
      <dgm:prSet/>
      <dgm:spPr/>
      <dgm:t>
        <a:bodyPr/>
        <a:lstStyle/>
        <a:p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A5958B-6603-4B9B-BBAC-10E7E4E82798}" type="sibTrans" cxnId="{2CA69062-3E07-4E45-9FE5-05B7C537831C}">
      <dgm:prSet/>
      <dgm:spPr/>
      <dgm:t>
        <a:bodyPr/>
        <a:lstStyle/>
        <a:p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90E973-6696-4426-B59B-911B271780DB}">
      <dgm:prSet phldrT="[Text]" custT="1"/>
      <dgm:spPr>
        <a:solidFill>
          <a:srgbClr val="003594"/>
        </a:solidFill>
        <a:ln>
          <a:noFill/>
        </a:ln>
      </dgm:spPr>
      <dgm:t>
        <a:bodyPr/>
        <a:lstStyle/>
        <a:p>
          <a:r>
            <a:rPr lang="tr-TR" sz="4400">
              <a:latin typeface="Arial" panose="020B0604020202020204" pitchFamily="34" charset="0"/>
              <a:cs typeface="Arial" panose="020B0604020202020204" pitchFamily="34" charset="0"/>
            </a:rPr>
            <a:t>STEP 4</a:t>
          </a:r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EA996-D0CA-4C6E-862C-3F3189F371E0}" type="parTrans" cxnId="{1BA1DF6A-A459-4E53-95B1-1855CBEC00A1}">
      <dgm:prSet/>
      <dgm:spPr/>
      <dgm:t>
        <a:bodyPr/>
        <a:lstStyle/>
        <a:p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FBF1C9-90B2-463E-B470-E4310B82C918}" type="sibTrans" cxnId="{1BA1DF6A-A459-4E53-95B1-1855CBEC00A1}">
      <dgm:prSet/>
      <dgm:spPr/>
      <dgm:t>
        <a:bodyPr/>
        <a:lstStyle/>
        <a:p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E7B312-4EFE-4010-9382-5C6AA8F00789}" type="pres">
      <dgm:prSet presAssocID="{E501F55C-440F-450C-B0A4-9D5E5A448CC4}" presName="Name0" presStyleCnt="0">
        <dgm:presLayoutVars>
          <dgm:dir/>
          <dgm:animLvl val="lvl"/>
          <dgm:resizeHandles val="exact"/>
        </dgm:presLayoutVars>
      </dgm:prSet>
      <dgm:spPr/>
    </dgm:pt>
    <dgm:pt modelId="{18F99E8D-275E-4452-AEA4-1EFE6F2AE688}" type="pres">
      <dgm:prSet presAssocID="{A7CC7F86-30AC-4E7C-86D0-60764867DC7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2D96E5B-B67D-46C0-9003-30C02D1E875D}" type="pres">
      <dgm:prSet presAssocID="{EF86E7E2-F43A-4F18-AA9E-AFE66D2EAFC9}" presName="parTxOnlySpace" presStyleCnt="0"/>
      <dgm:spPr/>
    </dgm:pt>
    <dgm:pt modelId="{0627E7EA-B311-451A-8CBB-396E35C0D556}" type="pres">
      <dgm:prSet presAssocID="{861AB297-D6BD-4FCC-A5AC-C7EF21FACB0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D1FC369-BF86-4CDA-8E39-1DEA0CA4BED8}" type="pres">
      <dgm:prSet presAssocID="{5E897F3E-52A4-4F20-8DB6-7468658E99BD}" presName="parTxOnlySpace" presStyleCnt="0"/>
      <dgm:spPr/>
    </dgm:pt>
    <dgm:pt modelId="{E4936BF5-2DE4-48C0-A0DD-3DE71618695E}" type="pres">
      <dgm:prSet presAssocID="{ABF683CF-78B0-4981-85B5-1294D194283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F223663-6457-4977-A510-03A50233516F}" type="pres">
      <dgm:prSet presAssocID="{0EA5958B-6603-4B9B-BBAC-10E7E4E82798}" presName="parTxOnlySpace" presStyleCnt="0"/>
      <dgm:spPr/>
    </dgm:pt>
    <dgm:pt modelId="{CFB2464E-E5D8-4F57-9D3F-A7AC5D931917}" type="pres">
      <dgm:prSet presAssocID="{7490E973-6696-4426-B59B-911B271780D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066A316-1334-4DB9-AD45-30D92CAD4BD9}" srcId="{E501F55C-440F-450C-B0A4-9D5E5A448CC4}" destId="{A7CC7F86-30AC-4E7C-86D0-60764867DC76}" srcOrd="0" destOrd="0" parTransId="{0FBBCE0C-D776-4BCF-A602-A0A9A5DC3BF2}" sibTransId="{EF86E7E2-F43A-4F18-AA9E-AFE66D2EAFC9}"/>
    <dgm:cxn modelId="{9497A235-02FB-4A02-A44E-C7984F7D30A8}" type="presOf" srcId="{7490E973-6696-4426-B59B-911B271780DB}" destId="{CFB2464E-E5D8-4F57-9D3F-A7AC5D931917}" srcOrd="0" destOrd="0" presId="urn:microsoft.com/office/officeart/2005/8/layout/chevron1"/>
    <dgm:cxn modelId="{2CA69062-3E07-4E45-9FE5-05B7C537831C}" srcId="{E501F55C-440F-450C-B0A4-9D5E5A448CC4}" destId="{ABF683CF-78B0-4981-85B5-1294D1942833}" srcOrd="2" destOrd="0" parTransId="{DD0DC633-6216-4A69-BB62-38A363CDA7C1}" sibTransId="{0EA5958B-6603-4B9B-BBAC-10E7E4E82798}"/>
    <dgm:cxn modelId="{1BA1DF6A-A459-4E53-95B1-1855CBEC00A1}" srcId="{E501F55C-440F-450C-B0A4-9D5E5A448CC4}" destId="{7490E973-6696-4426-B59B-911B271780DB}" srcOrd="3" destOrd="0" parTransId="{36EEA996-D0CA-4C6E-862C-3F3189F371E0}" sibTransId="{90FBF1C9-90B2-463E-B470-E4310B82C918}"/>
    <dgm:cxn modelId="{AC5FCDB9-6683-4C7B-973A-77CB3A9C1704}" type="presOf" srcId="{A7CC7F86-30AC-4E7C-86D0-60764867DC76}" destId="{18F99E8D-275E-4452-AEA4-1EFE6F2AE688}" srcOrd="0" destOrd="0" presId="urn:microsoft.com/office/officeart/2005/8/layout/chevron1"/>
    <dgm:cxn modelId="{D051B3CB-6AF8-44D3-8C82-5E0574E08AF3}" srcId="{E501F55C-440F-450C-B0A4-9D5E5A448CC4}" destId="{861AB297-D6BD-4FCC-A5AC-C7EF21FACB0C}" srcOrd="1" destOrd="0" parTransId="{5755B00F-1BCC-4477-A7E4-B6CFE61A7869}" sibTransId="{5E897F3E-52A4-4F20-8DB6-7468658E99BD}"/>
    <dgm:cxn modelId="{94DEBDEA-2616-4287-A0C4-23590FE43E8A}" type="presOf" srcId="{ABF683CF-78B0-4981-85B5-1294D1942833}" destId="{E4936BF5-2DE4-48C0-A0DD-3DE71618695E}" srcOrd="0" destOrd="0" presId="urn:microsoft.com/office/officeart/2005/8/layout/chevron1"/>
    <dgm:cxn modelId="{F9B700ED-4346-4015-89D1-2D432E9DA59B}" type="presOf" srcId="{E501F55C-440F-450C-B0A4-9D5E5A448CC4}" destId="{7BE7B312-4EFE-4010-9382-5C6AA8F00789}" srcOrd="0" destOrd="0" presId="urn:microsoft.com/office/officeart/2005/8/layout/chevron1"/>
    <dgm:cxn modelId="{272402F2-3FEE-4FD3-B202-1ABF10009030}" type="presOf" srcId="{861AB297-D6BD-4FCC-A5AC-C7EF21FACB0C}" destId="{0627E7EA-B311-451A-8CBB-396E35C0D556}" srcOrd="0" destOrd="0" presId="urn:microsoft.com/office/officeart/2005/8/layout/chevron1"/>
    <dgm:cxn modelId="{5DD5BFA9-7506-4DF5-B084-F2F5EC0AFD30}" type="presParOf" srcId="{7BE7B312-4EFE-4010-9382-5C6AA8F00789}" destId="{18F99E8D-275E-4452-AEA4-1EFE6F2AE688}" srcOrd="0" destOrd="0" presId="urn:microsoft.com/office/officeart/2005/8/layout/chevron1"/>
    <dgm:cxn modelId="{15DAE2C9-8960-42B1-B23F-FC6F4D6E186A}" type="presParOf" srcId="{7BE7B312-4EFE-4010-9382-5C6AA8F00789}" destId="{52D96E5B-B67D-46C0-9003-30C02D1E875D}" srcOrd="1" destOrd="0" presId="urn:microsoft.com/office/officeart/2005/8/layout/chevron1"/>
    <dgm:cxn modelId="{998BD926-5F63-4639-9017-2B21E8992070}" type="presParOf" srcId="{7BE7B312-4EFE-4010-9382-5C6AA8F00789}" destId="{0627E7EA-B311-451A-8CBB-396E35C0D556}" srcOrd="2" destOrd="0" presId="urn:microsoft.com/office/officeart/2005/8/layout/chevron1"/>
    <dgm:cxn modelId="{9F9E25C3-B5FF-48ED-A25E-BA62729D1ED6}" type="presParOf" srcId="{7BE7B312-4EFE-4010-9382-5C6AA8F00789}" destId="{3D1FC369-BF86-4CDA-8E39-1DEA0CA4BED8}" srcOrd="3" destOrd="0" presId="urn:microsoft.com/office/officeart/2005/8/layout/chevron1"/>
    <dgm:cxn modelId="{16B55116-1B62-40B1-9B28-06F82EC5677F}" type="presParOf" srcId="{7BE7B312-4EFE-4010-9382-5C6AA8F00789}" destId="{E4936BF5-2DE4-48C0-A0DD-3DE71618695E}" srcOrd="4" destOrd="0" presId="urn:microsoft.com/office/officeart/2005/8/layout/chevron1"/>
    <dgm:cxn modelId="{29D2930C-1EA2-43BD-8FEC-204D5BFBA269}" type="presParOf" srcId="{7BE7B312-4EFE-4010-9382-5C6AA8F00789}" destId="{BF223663-6457-4977-A510-03A50233516F}" srcOrd="5" destOrd="0" presId="urn:microsoft.com/office/officeart/2005/8/layout/chevron1"/>
    <dgm:cxn modelId="{2AA99316-18D6-4356-BD7E-90467ACA5029}" type="presParOf" srcId="{7BE7B312-4EFE-4010-9382-5C6AA8F00789}" destId="{CFB2464E-E5D8-4F57-9D3F-A7AC5D9319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99E8D-275E-4452-AEA4-1EFE6F2AE688}">
      <dsp:nvSpPr>
        <dsp:cNvPr id="0" name=""/>
        <dsp:cNvSpPr/>
      </dsp:nvSpPr>
      <dsp:spPr>
        <a:xfrm>
          <a:off x="7540" y="966741"/>
          <a:ext cx="4389437" cy="1755775"/>
        </a:xfrm>
        <a:prstGeom prst="chevron">
          <a:avLst/>
        </a:prstGeom>
        <a:solidFill>
          <a:srgbClr val="00359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>
              <a:latin typeface="Arial" panose="020B0604020202020204" pitchFamily="34" charset="0"/>
              <a:cs typeface="Arial" panose="020B0604020202020204" pitchFamily="34" charset="0"/>
            </a:rPr>
            <a:t>STEP 1</a:t>
          </a:r>
          <a:endParaRPr lang="en-US" sz="4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5428" y="966741"/>
        <a:ext cx="2633662" cy="1755775"/>
      </dsp:txXfrm>
    </dsp:sp>
    <dsp:sp modelId="{0627E7EA-B311-451A-8CBB-396E35C0D556}">
      <dsp:nvSpPr>
        <dsp:cNvPr id="0" name=""/>
        <dsp:cNvSpPr/>
      </dsp:nvSpPr>
      <dsp:spPr>
        <a:xfrm>
          <a:off x="3958034" y="966741"/>
          <a:ext cx="4389437" cy="1755775"/>
        </a:xfrm>
        <a:prstGeom prst="chevron">
          <a:avLst/>
        </a:prstGeom>
        <a:solidFill>
          <a:srgbClr val="00359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>
              <a:latin typeface="Arial" panose="020B0604020202020204" pitchFamily="34" charset="0"/>
              <a:cs typeface="Arial" panose="020B0604020202020204" pitchFamily="34" charset="0"/>
            </a:rPr>
            <a:t>STEP 2</a:t>
          </a:r>
          <a:endParaRPr lang="en-US" sz="4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5922" y="966741"/>
        <a:ext cx="2633662" cy="1755775"/>
      </dsp:txXfrm>
    </dsp:sp>
    <dsp:sp modelId="{E4936BF5-2DE4-48C0-A0DD-3DE71618695E}">
      <dsp:nvSpPr>
        <dsp:cNvPr id="0" name=""/>
        <dsp:cNvSpPr/>
      </dsp:nvSpPr>
      <dsp:spPr>
        <a:xfrm>
          <a:off x="7908528" y="966741"/>
          <a:ext cx="4389437" cy="1755775"/>
        </a:xfrm>
        <a:prstGeom prst="chevron">
          <a:avLst/>
        </a:prstGeom>
        <a:solidFill>
          <a:srgbClr val="00359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>
              <a:latin typeface="Arial" panose="020B0604020202020204" pitchFamily="34" charset="0"/>
              <a:cs typeface="Arial" panose="020B0604020202020204" pitchFamily="34" charset="0"/>
            </a:rPr>
            <a:t>STEP 3</a:t>
          </a:r>
          <a:endParaRPr lang="en-US" sz="4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86416" y="966741"/>
        <a:ext cx="2633662" cy="1755775"/>
      </dsp:txXfrm>
    </dsp:sp>
    <dsp:sp modelId="{CFB2464E-E5D8-4F57-9D3F-A7AC5D931917}">
      <dsp:nvSpPr>
        <dsp:cNvPr id="0" name=""/>
        <dsp:cNvSpPr/>
      </dsp:nvSpPr>
      <dsp:spPr>
        <a:xfrm>
          <a:off x="11859021" y="966741"/>
          <a:ext cx="4389437" cy="1755775"/>
        </a:xfrm>
        <a:prstGeom prst="chevron">
          <a:avLst/>
        </a:prstGeom>
        <a:solidFill>
          <a:srgbClr val="00359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>
              <a:latin typeface="Arial" panose="020B0604020202020204" pitchFamily="34" charset="0"/>
              <a:cs typeface="Arial" panose="020B0604020202020204" pitchFamily="34" charset="0"/>
            </a:rPr>
            <a:t>STEP 4</a:t>
          </a:r>
          <a:endParaRPr lang="en-US" sz="4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36909" y="966741"/>
        <a:ext cx="2633662" cy="1755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D6660-D638-4982-86E3-B01314662E43}" type="datetimeFigureOut">
              <a:rPr lang="cs-CZ" smtClean="0"/>
              <a:t>16.02.2020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3249" y="9431599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82218-7EFD-42E7-AFCC-39937CA181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778722"/>
            <a:ext cx="542798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015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49" y="9431600"/>
            <a:ext cx="294015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8891250" y="2475324"/>
            <a:ext cx="3142553" cy="1031051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cs-CZ" sz="3200" spc="5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TECHNOLOGY COMPANY</a:t>
            </a:r>
            <a:endParaRPr lang="en-US" sz="3200" spc="51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55150" y="12325781"/>
            <a:ext cx="10573534" cy="974391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vložit text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59100" y="0"/>
            <a:ext cx="2870200" cy="28956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250" y="1447800"/>
            <a:ext cx="3556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5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29" hasCustomPrompt="1"/>
          </p:nvPr>
        </p:nvSpPr>
        <p:spPr>
          <a:xfrm>
            <a:off x="3258951" y="2449285"/>
            <a:ext cx="6200078" cy="522515"/>
          </a:xfrm>
        </p:spPr>
        <p:txBody>
          <a:bodyPr>
            <a:noAutofit/>
          </a:bodyPr>
          <a:lstStyle>
            <a:lvl1pPr marL="0" indent="0" algn="l">
              <a:buNone/>
              <a:defRPr sz="38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Sub-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8952" y="3651250"/>
            <a:ext cx="19448648" cy="8702676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3594"/>
              </a:buClr>
              <a:buSzTx/>
              <a:buFont typeface="Arial" panose="020B0604020202020204" pitchFamily="34" charset="0"/>
              <a:buNone/>
              <a:tabLst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359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3600" err="1"/>
              <a:t>Lorem</a:t>
            </a:r>
            <a:r>
              <a:rPr lang="cs-CZ" sz="3600"/>
              <a:t> </a:t>
            </a:r>
            <a:r>
              <a:rPr lang="cs-CZ" sz="3600" err="1"/>
              <a:t>ipsum</a:t>
            </a:r>
            <a:r>
              <a:rPr lang="cs-CZ" sz="3600"/>
              <a:t> </a:t>
            </a:r>
            <a:r>
              <a:rPr lang="cs-CZ" sz="3600" err="1"/>
              <a:t>dolor</a:t>
            </a:r>
            <a:r>
              <a:rPr lang="cs-CZ" sz="3600"/>
              <a:t> </a:t>
            </a:r>
            <a:r>
              <a:rPr lang="cs-CZ" sz="3600" err="1"/>
              <a:t>sit</a:t>
            </a:r>
            <a:r>
              <a:rPr lang="cs-CZ" sz="3600"/>
              <a:t> </a:t>
            </a:r>
            <a:r>
              <a:rPr lang="cs-CZ" sz="3600" err="1"/>
              <a:t>amet</a:t>
            </a:r>
            <a:r>
              <a:rPr lang="cs-CZ" sz="3600"/>
              <a:t>, </a:t>
            </a:r>
            <a:r>
              <a:rPr lang="cs-CZ" sz="3600" err="1"/>
              <a:t>consecteur</a:t>
            </a:r>
            <a:r>
              <a:rPr lang="cs-CZ" sz="3600"/>
              <a:t> </a:t>
            </a:r>
            <a:r>
              <a:rPr lang="cs-CZ" sz="3600" err="1"/>
              <a:t>adipiscing</a:t>
            </a:r>
            <a:r>
              <a:rPr lang="cs-CZ" sz="3600"/>
              <a:t> elit. </a:t>
            </a:r>
            <a:r>
              <a:rPr lang="cs-CZ" sz="3600" err="1"/>
              <a:t>Lorem</a:t>
            </a:r>
            <a:r>
              <a:rPr lang="cs-CZ" sz="3600"/>
              <a:t> </a:t>
            </a:r>
            <a:r>
              <a:rPr lang="cs-CZ" sz="3600" err="1"/>
              <a:t>ipsum</a:t>
            </a:r>
            <a:r>
              <a:rPr lang="cs-CZ" sz="3600"/>
              <a:t> </a:t>
            </a:r>
            <a:r>
              <a:rPr lang="cs-CZ" sz="3600" err="1"/>
              <a:t>dolor</a:t>
            </a:r>
            <a:r>
              <a:rPr lang="cs-CZ" sz="3600"/>
              <a:t> </a:t>
            </a:r>
            <a:r>
              <a:rPr lang="cs-CZ" sz="3600" err="1"/>
              <a:t>sit</a:t>
            </a:r>
            <a:r>
              <a:rPr lang="cs-CZ" sz="3600"/>
              <a:t> </a:t>
            </a:r>
            <a:r>
              <a:rPr lang="cs-CZ" sz="3600" err="1"/>
              <a:t>amet</a:t>
            </a:r>
            <a:r>
              <a:rPr lang="cs-CZ" sz="3600"/>
              <a:t>, </a:t>
            </a:r>
            <a:r>
              <a:rPr lang="cs-CZ" sz="3600" err="1"/>
              <a:t>consecteur</a:t>
            </a:r>
            <a:r>
              <a:rPr lang="cs-CZ" sz="3600"/>
              <a:t> </a:t>
            </a:r>
            <a:r>
              <a:rPr lang="cs-CZ" sz="3600" err="1"/>
              <a:t>adipiscing</a:t>
            </a:r>
            <a:r>
              <a:rPr lang="cs-CZ" sz="3600"/>
              <a:t> elit.</a:t>
            </a:r>
          </a:p>
          <a:p>
            <a:pPr lvl="0"/>
            <a:endParaRPr lang="cs-CZ" sz="360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6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29" hasCustomPrompt="1"/>
          </p:nvPr>
        </p:nvSpPr>
        <p:spPr>
          <a:xfrm>
            <a:off x="3258951" y="2449285"/>
            <a:ext cx="6200078" cy="522515"/>
          </a:xfrm>
        </p:spPr>
        <p:txBody>
          <a:bodyPr>
            <a:noAutofit/>
          </a:bodyPr>
          <a:lstStyle>
            <a:lvl1pPr marL="0" indent="0" algn="l">
              <a:buNone/>
              <a:defRPr sz="38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Sub-</a:t>
            </a:r>
            <a:r>
              <a:rPr lang="cs-CZ" err="1"/>
              <a:t>title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15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bdélník 3"/>
          <p:cNvSpPr/>
          <p:nvPr userDrawn="1"/>
        </p:nvSpPr>
        <p:spPr>
          <a:xfrm>
            <a:off x="3176337" y="1860884"/>
            <a:ext cx="17967158" cy="81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90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3176337" y="1860884"/>
            <a:ext cx="17967158" cy="81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9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10"/>
          <p:cNvCxnSpPr/>
          <p:nvPr userDrawn="1"/>
        </p:nvCxnSpPr>
        <p:spPr>
          <a:xfrm flipH="1">
            <a:off x="9135379" y="3062554"/>
            <a:ext cx="89893" cy="9022939"/>
          </a:xfrm>
          <a:prstGeom prst="line">
            <a:avLst/>
          </a:prstGeom>
          <a:ln w="38100">
            <a:solidFill>
              <a:srgbClr val="003594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 userDrawn="1"/>
        </p:nvCxnSpPr>
        <p:spPr>
          <a:xfrm flipH="1">
            <a:off x="15719998" y="3062554"/>
            <a:ext cx="89893" cy="9022939"/>
          </a:xfrm>
          <a:prstGeom prst="line">
            <a:avLst/>
          </a:prstGeom>
          <a:ln w="38100">
            <a:solidFill>
              <a:srgbClr val="003594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text 6"/>
          <p:cNvSpPr>
            <a:spLocks noGrp="1"/>
          </p:cNvSpPr>
          <p:nvPr>
            <p:ph type="body" sz="quarter" idx="29" hasCustomPrompt="1"/>
          </p:nvPr>
        </p:nvSpPr>
        <p:spPr>
          <a:xfrm>
            <a:off x="3258951" y="2449285"/>
            <a:ext cx="6200078" cy="522515"/>
          </a:xfrm>
        </p:spPr>
        <p:txBody>
          <a:bodyPr>
            <a:noAutofit/>
          </a:bodyPr>
          <a:lstStyle>
            <a:lvl1pPr marL="0" indent="0" algn="l">
              <a:buNone/>
              <a:defRPr sz="38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Sub-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8952" y="3651250"/>
            <a:ext cx="5612332" cy="8702676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3594"/>
              </a:buClr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359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err="1"/>
              <a:t>Lorem</a:t>
            </a:r>
            <a:r>
              <a:rPr lang="cs-CZ" sz="2400"/>
              <a:t> </a:t>
            </a:r>
            <a:r>
              <a:rPr lang="cs-CZ" sz="2400" err="1"/>
              <a:t>ipsum</a:t>
            </a:r>
            <a:r>
              <a:rPr lang="cs-CZ" sz="2400"/>
              <a:t> </a:t>
            </a:r>
            <a:r>
              <a:rPr lang="cs-CZ" sz="2400" err="1"/>
              <a:t>dolor</a:t>
            </a:r>
            <a:r>
              <a:rPr lang="cs-CZ" sz="2400"/>
              <a:t> </a:t>
            </a:r>
            <a:r>
              <a:rPr lang="cs-CZ" sz="2400" err="1"/>
              <a:t>sit</a:t>
            </a:r>
            <a:r>
              <a:rPr lang="cs-CZ" sz="2400"/>
              <a:t> </a:t>
            </a:r>
            <a:r>
              <a:rPr lang="cs-CZ" sz="2400" err="1"/>
              <a:t>amet</a:t>
            </a:r>
            <a:r>
              <a:rPr lang="cs-CZ" sz="2400"/>
              <a:t>, </a:t>
            </a:r>
            <a:r>
              <a:rPr lang="cs-CZ" sz="2400" err="1"/>
              <a:t>consectetuer</a:t>
            </a:r>
            <a:r>
              <a:rPr lang="cs-CZ" sz="2400"/>
              <a:t> </a:t>
            </a:r>
            <a:r>
              <a:rPr lang="cs-CZ" sz="2400" err="1"/>
              <a:t>adipiscing</a:t>
            </a:r>
            <a:r>
              <a:rPr lang="cs-CZ" sz="2400"/>
              <a:t> elit. </a:t>
            </a:r>
            <a:r>
              <a:rPr lang="cs-CZ" sz="2400" err="1"/>
              <a:t>Lorem</a:t>
            </a:r>
            <a:r>
              <a:rPr lang="cs-CZ" sz="2400"/>
              <a:t> </a:t>
            </a:r>
            <a:r>
              <a:rPr lang="cs-CZ" sz="2400" err="1"/>
              <a:t>ipsum</a:t>
            </a:r>
            <a:r>
              <a:rPr lang="cs-CZ" sz="2400"/>
              <a:t> </a:t>
            </a:r>
            <a:r>
              <a:rPr lang="cs-CZ" sz="2400" err="1"/>
              <a:t>dolor</a:t>
            </a:r>
            <a:r>
              <a:rPr lang="cs-CZ" sz="2400"/>
              <a:t> </a:t>
            </a:r>
            <a:r>
              <a:rPr lang="cs-CZ" sz="2400" err="1"/>
              <a:t>sit</a:t>
            </a:r>
            <a:r>
              <a:rPr lang="cs-CZ" sz="2400"/>
              <a:t> </a:t>
            </a:r>
            <a:r>
              <a:rPr lang="cs-CZ" sz="2400" err="1"/>
              <a:t>amet</a:t>
            </a:r>
            <a:r>
              <a:rPr lang="cs-CZ" sz="2400"/>
              <a:t>, </a:t>
            </a:r>
            <a:r>
              <a:rPr lang="cs-CZ" sz="2400" err="1"/>
              <a:t>consectetuer</a:t>
            </a:r>
            <a:r>
              <a:rPr lang="cs-CZ" sz="2400"/>
              <a:t> </a:t>
            </a:r>
            <a:r>
              <a:rPr lang="cs-CZ" sz="2400" err="1"/>
              <a:t>adipiscing</a:t>
            </a:r>
            <a:r>
              <a:rPr lang="cs-CZ" sz="2400"/>
              <a:t> elit.</a:t>
            </a:r>
            <a:endParaRPr lang="en-US"/>
          </a:p>
          <a:p>
            <a:pPr lvl="0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30" hasCustomPrompt="1"/>
          </p:nvPr>
        </p:nvSpPr>
        <p:spPr>
          <a:xfrm>
            <a:off x="9666469" y="3651250"/>
            <a:ext cx="5612332" cy="8702676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3594"/>
              </a:buClr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359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err="1"/>
              <a:t>Lorem</a:t>
            </a:r>
            <a:r>
              <a:rPr lang="cs-CZ" sz="2400"/>
              <a:t> </a:t>
            </a:r>
            <a:r>
              <a:rPr lang="cs-CZ" sz="2400" err="1"/>
              <a:t>ipsum</a:t>
            </a:r>
            <a:r>
              <a:rPr lang="cs-CZ" sz="2400"/>
              <a:t> </a:t>
            </a:r>
            <a:r>
              <a:rPr lang="cs-CZ" sz="2400" err="1"/>
              <a:t>dolor</a:t>
            </a:r>
            <a:r>
              <a:rPr lang="cs-CZ" sz="2400"/>
              <a:t> </a:t>
            </a:r>
            <a:r>
              <a:rPr lang="cs-CZ" sz="2400" err="1"/>
              <a:t>sit</a:t>
            </a:r>
            <a:r>
              <a:rPr lang="cs-CZ" sz="2400"/>
              <a:t> </a:t>
            </a:r>
            <a:r>
              <a:rPr lang="cs-CZ" sz="2400" err="1"/>
              <a:t>amet</a:t>
            </a:r>
            <a:r>
              <a:rPr lang="cs-CZ" sz="2400"/>
              <a:t>, </a:t>
            </a:r>
            <a:r>
              <a:rPr lang="cs-CZ" sz="2400" err="1"/>
              <a:t>consectetuer</a:t>
            </a:r>
            <a:r>
              <a:rPr lang="cs-CZ" sz="2400"/>
              <a:t> </a:t>
            </a:r>
            <a:r>
              <a:rPr lang="cs-CZ" sz="2400" err="1"/>
              <a:t>adipiscing</a:t>
            </a:r>
            <a:r>
              <a:rPr lang="cs-CZ" sz="2400"/>
              <a:t> elit. </a:t>
            </a:r>
            <a:r>
              <a:rPr lang="cs-CZ" sz="2400" err="1"/>
              <a:t>Lorem</a:t>
            </a:r>
            <a:r>
              <a:rPr lang="cs-CZ" sz="2400"/>
              <a:t> </a:t>
            </a:r>
            <a:r>
              <a:rPr lang="cs-CZ" sz="2400" err="1"/>
              <a:t>ipsum</a:t>
            </a:r>
            <a:r>
              <a:rPr lang="cs-CZ" sz="2400"/>
              <a:t> </a:t>
            </a:r>
            <a:r>
              <a:rPr lang="cs-CZ" sz="2400" err="1"/>
              <a:t>dolor</a:t>
            </a:r>
            <a:r>
              <a:rPr lang="cs-CZ" sz="2400"/>
              <a:t> </a:t>
            </a:r>
            <a:r>
              <a:rPr lang="cs-CZ" sz="2400" err="1"/>
              <a:t>sit</a:t>
            </a:r>
            <a:r>
              <a:rPr lang="cs-CZ" sz="2400"/>
              <a:t> </a:t>
            </a:r>
            <a:r>
              <a:rPr lang="cs-CZ" sz="2400" err="1"/>
              <a:t>amet</a:t>
            </a:r>
            <a:r>
              <a:rPr lang="cs-CZ" sz="2400"/>
              <a:t>, </a:t>
            </a:r>
            <a:r>
              <a:rPr lang="cs-CZ" sz="2400" err="1"/>
              <a:t>consectetuer</a:t>
            </a:r>
            <a:r>
              <a:rPr lang="cs-CZ" sz="2400"/>
              <a:t> </a:t>
            </a:r>
            <a:r>
              <a:rPr lang="cs-CZ" sz="2400" err="1"/>
              <a:t>adipiscing</a:t>
            </a:r>
            <a:r>
              <a:rPr lang="cs-CZ" sz="2400"/>
              <a:t> elit.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31" hasCustomPrompt="1"/>
          </p:nvPr>
        </p:nvSpPr>
        <p:spPr>
          <a:xfrm>
            <a:off x="16161195" y="3651250"/>
            <a:ext cx="5612332" cy="8702676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3594"/>
              </a:buClr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359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err="1"/>
              <a:t>Lorem</a:t>
            </a:r>
            <a:r>
              <a:rPr lang="cs-CZ" sz="2400"/>
              <a:t> </a:t>
            </a:r>
            <a:r>
              <a:rPr lang="cs-CZ" sz="2400" err="1"/>
              <a:t>ipsum</a:t>
            </a:r>
            <a:r>
              <a:rPr lang="cs-CZ" sz="2400"/>
              <a:t> </a:t>
            </a:r>
            <a:r>
              <a:rPr lang="cs-CZ" sz="2400" err="1"/>
              <a:t>dolor</a:t>
            </a:r>
            <a:r>
              <a:rPr lang="cs-CZ" sz="2400"/>
              <a:t> </a:t>
            </a:r>
            <a:r>
              <a:rPr lang="cs-CZ" sz="2400" err="1"/>
              <a:t>sit</a:t>
            </a:r>
            <a:r>
              <a:rPr lang="cs-CZ" sz="2400"/>
              <a:t> </a:t>
            </a:r>
            <a:r>
              <a:rPr lang="cs-CZ" sz="2400" err="1"/>
              <a:t>amet</a:t>
            </a:r>
            <a:r>
              <a:rPr lang="cs-CZ" sz="2400"/>
              <a:t>, </a:t>
            </a:r>
            <a:r>
              <a:rPr lang="cs-CZ" sz="2400" err="1"/>
              <a:t>consectetuer</a:t>
            </a:r>
            <a:r>
              <a:rPr lang="cs-CZ" sz="2400"/>
              <a:t> </a:t>
            </a:r>
            <a:r>
              <a:rPr lang="cs-CZ" sz="2400" err="1"/>
              <a:t>adipiscing</a:t>
            </a:r>
            <a:r>
              <a:rPr lang="cs-CZ" sz="2400"/>
              <a:t> elit. </a:t>
            </a:r>
            <a:r>
              <a:rPr lang="cs-CZ" sz="2400" err="1"/>
              <a:t>Lorem</a:t>
            </a:r>
            <a:r>
              <a:rPr lang="cs-CZ" sz="2400"/>
              <a:t> </a:t>
            </a:r>
            <a:r>
              <a:rPr lang="cs-CZ" sz="2400" err="1"/>
              <a:t>ipsum</a:t>
            </a:r>
            <a:r>
              <a:rPr lang="cs-CZ" sz="2400"/>
              <a:t> </a:t>
            </a:r>
            <a:r>
              <a:rPr lang="cs-CZ" sz="2400" err="1"/>
              <a:t>dolor</a:t>
            </a:r>
            <a:r>
              <a:rPr lang="cs-CZ" sz="2400"/>
              <a:t> </a:t>
            </a:r>
            <a:r>
              <a:rPr lang="cs-CZ" sz="2400" err="1"/>
              <a:t>sit</a:t>
            </a:r>
            <a:r>
              <a:rPr lang="cs-CZ" sz="2400"/>
              <a:t> </a:t>
            </a:r>
            <a:r>
              <a:rPr lang="cs-CZ" sz="2400" err="1"/>
              <a:t>amet</a:t>
            </a:r>
            <a:r>
              <a:rPr lang="cs-CZ" sz="2400"/>
              <a:t>, </a:t>
            </a:r>
            <a:r>
              <a:rPr lang="cs-CZ" sz="2400" err="1"/>
              <a:t>consectetuer</a:t>
            </a:r>
            <a:r>
              <a:rPr lang="cs-CZ" sz="2400"/>
              <a:t> </a:t>
            </a:r>
            <a:r>
              <a:rPr lang="cs-CZ" sz="2400" err="1"/>
              <a:t>adipiscing</a:t>
            </a:r>
            <a:r>
              <a:rPr lang="cs-CZ" sz="2400"/>
              <a:t> elit.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9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51"/>
          <p:cNvCxnSpPr/>
          <p:nvPr userDrawn="1"/>
        </p:nvCxnSpPr>
        <p:spPr>
          <a:xfrm>
            <a:off x="5380891" y="6826049"/>
            <a:ext cx="13540155" cy="1939"/>
          </a:xfrm>
          <a:prstGeom prst="line">
            <a:avLst/>
          </a:prstGeom>
          <a:ln w="50800">
            <a:solidFill>
              <a:srgbClr val="003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96"/>
          <p:cNvSpPr/>
          <p:nvPr userDrawn="1"/>
        </p:nvSpPr>
        <p:spPr>
          <a:xfrm>
            <a:off x="5205392" y="6652485"/>
            <a:ext cx="351003" cy="351003"/>
          </a:xfrm>
          <a:prstGeom prst="ellipse">
            <a:avLst/>
          </a:prstGeom>
          <a:solidFill>
            <a:srgbClr val="003594"/>
          </a:solidFill>
          <a:ln>
            <a:solidFill>
              <a:srgbClr val="003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Bebas Neue Bold" panose="020B0606020202050201" pitchFamily="34" charset="-94"/>
            </a:endParaRPr>
          </a:p>
        </p:txBody>
      </p:sp>
      <p:sp>
        <p:nvSpPr>
          <p:cNvPr id="13" name="Oval 97"/>
          <p:cNvSpPr/>
          <p:nvPr userDrawn="1"/>
        </p:nvSpPr>
        <p:spPr>
          <a:xfrm>
            <a:off x="11990808" y="6652485"/>
            <a:ext cx="351003" cy="351003"/>
          </a:xfrm>
          <a:prstGeom prst="ellipse">
            <a:avLst/>
          </a:prstGeom>
          <a:solidFill>
            <a:srgbClr val="003594"/>
          </a:solidFill>
          <a:ln>
            <a:solidFill>
              <a:srgbClr val="003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Bebas Neue Bold" panose="020B0606020202050201" pitchFamily="34" charset="-94"/>
            </a:endParaRPr>
          </a:p>
        </p:txBody>
      </p:sp>
      <p:sp>
        <p:nvSpPr>
          <p:cNvPr id="14" name="Oval 98"/>
          <p:cNvSpPr/>
          <p:nvPr userDrawn="1"/>
        </p:nvSpPr>
        <p:spPr>
          <a:xfrm>
            <a:off x="8615683" y="6652485"/>
            <a:ext cx="351003" cy="351003"/>
          </a:xfrm>
          <a:prstGeom prst="ellipse">
            <a:avLst/>
          </a:prstGeom>
          <a:solidFill>
            <a:srgbClr val="003594"/>
          </a:solidFill>
          <a:ln>
            <a:solidFill>
              <a:srgbClr val="003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Bebas Neue Bold" panose="020B0606020202050201" pitchFamily="34" charset="-94"/>
            </a:endParaRPr>
          </a:p>
        </p:txBody>
      </p:sp>
      <p:sp>
        <p:nvSpPr>
          <p:cNvPr id="15" name="Oval 99"/>
          <p:cNvSpPr/>
          <p:nvPr userDrawn="1"/>
        </p:nvSpPr>
        <p:spPr>
          <a:xfrm>
            <a:off x="15331882" y="6652485"/>
            <a:ext cx="351003" cy="351003"/>
          </a:xfrm>
          <a:prstGeom prst="ellipse">
            <a:avLst/>
          </a:prstGeom>
          <a:solidFill>
            <a:srgbClr val="003594"/>
          </a:solidFill>
          <a:ln>
            <a:solidFill>
              <a:srgbClr val="003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Bebas Neue Bold" panose="020B0606020202050201" pitchFamily="34" charset="-94"/>
            </a:endParaRPr>
          </a:p>
        </p:txBody>
      </p:sp>
      <p:sp>
        <p:nvSpPr>
          <p:cNvPr id="17" name="Oval 52"/>
          <p:cNvSpPr/>
          <p:nvPr userDrawn="1"/>
        </p:nvSpPr>
        <p:spPr>
          <a:xfrm>
            <a:off x="18745544" y="6652485"/>
            <a:ext cx="351003" cy="351003"/>
          </a:xfrm>
          <a:prstGeom prst="ellipse">
            <a:avLst/>
          </a:prstGeom>
          <a:solidFill>
            <a:srgbClr val="001E46"/>
          </a:solidFill>
          <a:ln>
            <a:solidFill>
              <a:srgbClr val="001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Bebas Neue Bold" panose="020B0606020202050201" pitchFamily="34" charset="-94"/>
            </a:endParaRPr>
          </a:p>
        </p:txBody>
      </p:sp>
      <p:sp>
        <p:nvSpPr>
          <p:cNvPr id="22" name="Zástupný symbol pro text 21"/>
          <p:cNvSpPr>
            <a:spLocks noGrp="1"/>
          </p:cNvSpPr>
          <p:nvPr>
            <p:ph type="body" sz="quarter" idx="18" hasCustomPrompt="1"/>
          </p:nvPr>
        </p:nvSpPr>
        <p:spPr>
          <a:xfrm>
            <a:off x="4081463" y="5813425"/>
            <a:ext cx="2646362" cy="587375"/>
          </a:xfrm>
        </p:spPr>
        <p:txBody>
          <a:bodyPr>
            <a:noAutofit/>
          </a:bodyPr>
          <a:lstStyle>
            <a:lvl1pPr marL="0" indent="0" algn="ctr">
              <a:buNone/>
              <a:defRPr sz="2800" cap="small" baseline="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INTRODUCTION</a:t>
            </a:r>
          </a:p>
        </p:txBody>
      </p:sp>
      <p:sp>
        <p:nvSpPr>
          <p:cNvPr id="23" name="Zástupný symbol pro text 21"/>
          <p:cNvSpPr>
            <a:spLocks noGrp="1"/>
          </p:cNvSpPr>
          <p:nvPr>
            <p:ph type="body" sz="quarter" idx="19" hasCustomPrompt="1"/>
          </p:nvPr>
        </p:nvSpPr>
        <p:spPr>
          <a:xfrm>
            <a:off x="7468003" y="7544253"/>
            <a:ext cx="2646362" cy="587375"/>
          </a:xfrm>
        </p:spPr>
        <p:txBody>
          <a:bodyPr>
            <a:noAutofit/>
          </a:bodyPr>
          <a:lstStyle>
            <a:lvl1pPr marL="0" indent="0" algn="ctr">
              <a:buNone/>
              <a:defRPr sz="3600" cap="small" baseline="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 err="1"/>
              <a:t>product</a:t>
            </a:r>
            <a:endParaRPr lang="cs-CZ"/>
          </a:p>
        </p:txBody>
      </p:sp>
      <p:sp>
        <p:nvSpPr>
          <p:cNvPr id="24" name="Zástupný symbol pro text 21"/>
          <p:cNvSpPr>
            <a:spLocks noGrp="1"/>
          </p:cNvSpPr>
          <p:nvPr>
            <p:ph type="body" sz="quarter" idx="20" hasCustomPrompt="1"/>
          </p:nvPr>
        </p:nvSpPr>
        <p:spPr>
          <a:xfrm>
            <a:off x="10827787" y="5813425"/>
            <a:ext cx="2646362" cy="587375"/>
          </a:xfrm>
        </p:spPr>
        <p:txBody>
          <a:bodyPr>
            <a:noAutofit/>
          </a:bodyPr>
          <a:lstStyle>
            <a:lvl1pPr marL="0" indent="0" algn="ctr">
              <a:buNone/>
              <a:defRPr sz="3600" cap="small" baseline="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 err="1"/>
              <a:t>solution</a:t>
            </a:r>
            <a:endParaRPr lang="cs-CZ"/>
          </a:p>
        </p:txBody>
      </p:sp>
      <p:sp>
        <p:nvSpPr>
          <p:cNvPr id="25" name="Zástupný symbol pro text 21"/>
          <p:cNvSpPr>
            <a:spLocks noGrp="1"/>
          </p:cNvSpPr>
          <p:nvPr>
            <p:ph type="body" sz="quarter" idx="21" hasCustomPrompt="1"/>
          </p:nvPr>
        </p:nvSpPr>
        <p:spPr>
          <a:xfrm>
            <a:off x="17422363" y="5813425"/>
            <a:ext cx="2646362" cy="587375"/>
          </a:xfrm>
        </p:spPr>
        <p:txBody>
          <a:bodyPr>
            <a:noAutofit/>
          </a:bodyPr>
          <a:lstStyle>
            <a:lvl1pPr marL="0" indent="0" algn="ctr">
              <a:buNone/>
              <a:defRPr sz="3600" cap="small" baseline="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 err="1"/>
              <a:t>closure</a:t>
            </a:r>
            <a:endParaRPr lang="cs-CZ"/>
          </a:p>
        </p:txBody>
      </p:sp>
      <p:sp>
        <p:nvSpPr>
          <p:cNvPr id="26" name="Zástupný symbol pro text 21"/>
          <p:cNvSpPr>
            <a:spLocks noGrp="1"/>
          </p:cNvSpPr>
          <p:nvPr>
            <p:ph type="body" sz="quarter" idx="22" hasCustomPrompt="1"/>
          </p:nvPr>
        </p:nvSpPr>
        <p:spPr>
          <a:xfrm>
            <a:off x="14184202" y="7544253"/>
            <a:ext cx="2646362" cy="587375"/>
          </a:xfrm>
        </p:spPr>
        <p:txBody>
          <a:bodyPr>
            <a:noAutofit/>
          </a:bodyPr>
          <a:lstStyle>
            <a:lvl1pPr marL="0" indent="0" algn="ctr">
              <a:buNone/>
              <a:defRPr sz="3600" cap="small" baseline="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 err="1"/>
              <a:t>references</a:t>
            </a:r>
            <a:endParaRPr lang="cs-CZ"/>
          </a:p>
        </p:txBody>
      </p:sp>
      <p:sp>
        <p:nvSpPr>
          <p:cNvPr id="27" name="Zástupný symbol pro text 6"/>
          <p:cNvSpPr>
            <a:spLocks noGrp="1"/>
          </p:cNvSpPr>
          <p:nvPr>
            <p:ph type="body" sz="quarter" idx="29" hasCustomPrompt="1"/>
          </p:nvPr>
        </p:nvSpPr>
        <p:spPr>
          <a:xfrm>
            <a:off x="3258951" y="2449285"/>
            <a:ext cx="6200078" cy="522515"/>
          </a:xfrm>
        </p:spPr>
        <p:txBody>
          <a:bodyPr>
            <a:noAutofit/>
          </a:bodyPr>
          <a:lstStyle>
            <a:lvl1pPr marL="0" indent="0" algn="l">
              <a:buNone/>
              <a:defRPr sz="38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Sub-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2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446129" y="4904874"/>
            <a:ext cx="2610853" cy="14959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half" idx="30" hasCustomPrompt="1"/>
          </p:nvPr>
        </p:nvSpPr>
        <p:spPr>
          <a:xfrm>
            <a:off x="14145414" y="4904874"/>
            <a:ext cx="2610853" cy="14959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31" hasCustomPrompt="1"/>
          </p:nvPr>
        </p:nvSpPr>
        <p:spPr>
          <a:xfrm>
            <a:off x="4075464" y="7544253"/>
            <a:ext cx="2610853" cy="14959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32" hasCustomPrompt="1"/>
          </p:nvPr>
        </p:nvSpPr>
        <p:spPr>
          <a:xfrm>
            <a:off x="10863296" y="7544253"/>
            <a:ext cx="2610853" cy="14959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33" hasCustomPrompt="1"/>
          </p:nvPr>
        </p:nvSpPr>
        <p:spPr>
          <a:xfrm>
            <a:off x="17422363" y="7544253"/>
            <a:ext cx="2610853" cy="14959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720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30"/>
          <p:cNvCxnSpPr/>
          <p:nvPr userDrawn="1"/>
        </p:nvCxnSpPr>
        <p:spPr>
          <a:xfrm>
            <a:off x="4069442" y="3901875"/>
            <a:ext cx="0" cy="1425644"/>
          </a:xfrm>
          <a:prstGeom prst="line">
            <a:avLst/>
          </a:prstGeom>
          <a:ln w="50800">
            <a:solidFill>
              <a:srgbClr val="003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9"/>
          <p:cNvCxnSpPr/>
          <p:nvPr userDrawn="1"/>
        </p:nvCxnSpPr>
        <p:spPr>
          <a:xfrm>
            <a:off x="4069442" y="6184993"/>
            <a:ext cx="0" cy="1425644"/>
          </a:xfrm>
          <a:prstGeom prst="line">
            <a:avLst/>
          </a:prstGeom>
          <a:ln w="50800">
            <a:solidFill>
              <a:srgbClr val="003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2"/>
          <p:cNvCxnSpPr/>
          <p:nvPr userDrawn="1"/>
        </p:nvCxnSpPr>
        <p:spPr>
          <a:xfrm>
            <a:off x="4069442" y="8517714"/>
            <a:ext cx="0" cy="1425644"/>
          </a:xfrm>
          <a:prstGeom prst="line">
            <a:avLst/>
          </a:prstGeom>
          <a:ln w="50800">
            <a:solidFill>
              <a:srgbClr val="003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5"/>
          <p:cNvCxnSpPr/>
          <p:nvPr userDrawn="1"/>
        </p:nvCxnSpPr>
        <p:spPr>
          <a:xfrm>
            <a:off x="14180951" y="3901875"/>
            <a:ext cx="0" cy="1425644"/>
          </a:xfrm>
          <a:prstGeom prst="line">
            <a:avLst/>
          </a:prstGeom>
          <a:ln w="50800">
            <a:solidFill>
              <a:srgbClr val="003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8"/>
          <p:cNvCxnSpPr/>
          <p:nvPr userDrawn="1"/>
        </p:nvCxnSpPr>
        <p:spPr>
          <a:xfrm>
            <a:off x="14180951" y="6184993"/>
            <a:ext cx="0" cy="1425644"/>
          </a:xfrm>
          <a:prstGeom prst="line">
            <a:avLst/>
          </a:prstGeom>
          <a:ln w="50800">
            <a:solidFill>
              <a:srgbClr val="003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51"/>
          <p:cNvCxnSpPr/>
          <p:nvPr userDrawn="1"/>
        </p:nvCxnSpPr>
        <p:spPr>
          <a:xfrm>
            <a:off x="14180951" y="8517714"/>
            <a:ext cx="0" cy="1425644"/>
          </a:xfrm>
          <a:prstGeom prst="line">
            <a:avLst/>
          </a:prstGeom>
          <a:ln w="50800">
            <a:solidFill>
              <a:srgbClr val="003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ástupný symbol pro text 6"/>
          <p:cNvSpPr>
            <a:spLocks noGrp="1"/>
          </p:cNvSpPr>
          <p:nvPr>
            <p:ph type="body" sz="quarter" idx="20" hasCustomPrompt="1"/>
          </p:nvPr>
        </p:nvSpPr>
        <p:spPr>
          <a:xfrm>
            <a:off x="2694892" y="4136572"/>
            <a:ext cx="1409021" cy="947057"/>
          </a:xfrm>
        </p:spPr>
        <p:txBody>
          <a:bodyPr>
            <a:noAutofit/>
          </a:bodyPr>
          <a:lstStyle>
            <a:lvl1pPr marL="0" indent="0" algn="ctr">
              <a:buNone/>
              <a:defRPr sz="66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1</a:t>
            </a:r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21" hasCustomPrompt="1"/>
          </p:nvPr>
        </p:nvSpPr>
        <p:spPr>
          <a:xfrm>
            <a:off x="2694892" y="6424286"/>
            <a:ext cx="1409021" cy="947057"/>
          </a:xfrm>
        </p:spPr>
        <p:txBody>
          <a:bodyPr>
            <a:noAutofit/>
          </a:bodyPr>
          <a:lstStyle>
            <a:lvl1pPr marL="0" indent="0" algn="ctr">
              <a:buNone/>
              <a:defRPr sz="66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2</a:t>
            </a:r>
          </a:p>
        </p:txBody>
      </p:sp>
      <p:sp>
        <p:nvSpPr>
          <p:cNvPr id="22" name="Zástupný symbol pro text 6"/>
          <p:cNvSpPr>
            <a:spLocks noGrp="1"/>
          </p:cNvSpPr>
          <p:nvPr>
            <p:ph type="body" sz="quarter" idx="22" hasCustomPrompt="1"/>
          </p:nvPr>
        </p:nvSpPr>
        <p:spPr>
          <a:xfrm>
            <a:off x="2694892" y="8724350"/>
            <a:ext cx="1409021" cy="947057"/>
          </a:xfrm>
        </p:spPr>
        <p:txBody>
          <a:bodyPr>
            <a:noAutofit/>
          </a:bodyPr>
          <a:lstStyle>
            <a:lvl1pPr marL="0" indent="0" algn="ctr">
              <a:buNone/>
              <a:defRPr sz="66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3</a:t>
            </a:r>
          </a:p>
        </p:txBody>
      </p:sp>
      <p:sp>
        <p:nvSpPr>
          <p:cNvPr id="23" name="Zástupný symbol pro text 6"/>
          <p:cNvSpPr>
            <a:spLocks noGrp="1"/>
          </p:cNvSpPr>
          <p:nvPr>
            <p:ph type="body" sz="quarter" idx="23" hasCustomPrompt="1"/>
          </p:nvPr>
        </p:nvSpPr>
        <p:spPr>
          <a:xfrm>
            <a:off x="12771930" y="4103915"/>
            <a:ext cx="1409021" cy="947057"/>
          </a:xfrm>
        </p:spPr>
        <p:txBody>
          <a:bodyPr>
            <a:noAutofit/>
          </a:bodyPr>
          <a:lstStyle>
            <a:lvl1pPr marL="0" indent="0" algn="ctr">
              <a:buNone/>
              <a:defRPr sz="66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4</a:t>
            </a:r>
          </a:p>
        </p:txBody>
      </p:sp>
      <p:sp>
        <p:nvSpPr>
          <p:cNvPr id="24" name="Zástupný symbol pro text 6"/>
          <p:cNvSpPr>
            <a:spLocks noGrp="1"/>
          </p:cNvSpPr>
          <p:nvPr>
            <p:ph type="body" sz="quarter" idx="24" hasCustomPrompt="1"/>
          </p:nvPr>
        </p:nvSpPr>
        <p:spPr>
          <a:xfrm>
            <a:off x="12771930" y="6391629"/>
            <a:ext cx="1409021" cy="947057"/>
          </a:xfrm>
        </p:spPr>
        <p:txBody>
          <a:bodyPr>
            <a:noAutofit/>
          </a:bodyPr>
          <a:lstStyle>
            <a:lvl1pPr marL="0" indent="0" algn="ctr">
              <a:buNone/>
              <a:defRPr sz="66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5</a:t>
            </a:r>
          </a:p>
        </p:txBody>
      </p:sp>
      <p:sp>
        <p:nvSpPr>
          <p:cNvPr id="25" name="Zástupný symbol pro text 6"/>
          <p:cNvSpPr>
            <a:spLocks noGrp="1"/>
          </p:cNvSpPr>
          <p:nvPr>
            <p:ph type="body" sz="quarter" idx="25" hasCustomPrompt="1"/>
          </p:nvPr>
        </p:nvSpPr>
        <p:spPr>
          <a:xfrm>
            <a:off x="12771930" y="8724350"/>
            <a:ext cx="1409021" cy="947057"/>
          </a:xfrm>
        </p:spPr>
        <p:txBody>
          <a:bodyPr>
            <a:noAutofit/>
          </a:bodyPr>
          <a:lstStyle>
            <a:lvl1pPr marL="0" indent="0" algn="ctr">
              <a:buNone/>
              <a:defRPr sz="66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6</a:t>
            </a:r>
          </a:p>
        </p:txBody>
      </p:sp>
      <p:sp>
        <p:nvSpPr>
          <p:cNvPr id="26" name="Zástupný symbol pro text 6"/>
          <p:cNvSpPr>
            <a:spLocks noGrp="1"/>
          </p:cNvSpPr>
          <p:nvPr>
            <p:ph type="body" sz="quarter" idx="29" hasCustomPrompt="1"/>
          </p:nvPr>
        </p:nvSpPr>
        <p:spPr>
          <a:xfrm>
            <a:off x="3258951" y="2449285"/>
            <a:ext cx="6200078" cy="522515"/>
          </a:xfrm>
        </p:spPr>
        <p:txBody>
          <a:bodyPr>
            <a:noAutofit/>
          </a:bodyPr>
          <a:lstStyle>
            <a:lvl1pPr marL="0" indent="0" algn="l">
              <a:buNone/>
              <a:defRPr sz="38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Sub-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27" name="Content Placeholder 2"/>
          <p:cNvSpPr>
            <a:spLocks noGrp="1"/>
          </p:cNvSpPr>
          <p:nvPr>
            <p:ph sz="half" idx="31" hasCustomPrompt="1"/>
          </p:nvPr>
        </p:nvSpPr>
        <p:spPr>
          <a:xfrm>
            <a:off x="4521642" y="3862137"/>
            <a:ext cx="5368482" cy="149592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half" idx="32" hasCustomPrompt="1"/>
          </p:nvPr>
        </p:nvSpPr>
        <p:spPr>
          <a:xfrm>
            <a:off x="4521642" y="6139271"/>
            <a:ext cx="5368482" cy="149592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half" idx="33" hasCustomPrompt="1"/>
          </p:nvPr>
        </p:nvSpPr>
        <p:spPr>
          <a:xfrm>
            <a:off x="4521642" y="8447432"/>
            <a:ext cx="5368482" cy="149592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34" hasCustomPrompt="1"/>
          </p:nvPr>
        </p:nvSpPr>
        <p:spPr>
          <a:xfrm>
            <a:off x="14598292" y="8472874"/>
            <a:ext cx="5368482" cy="149592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35" hasCustomPrompt="1"/>
          </p:nvPr>
        </p:nvSpPr>
        <p:spPr>
          <a:xfrm>
            <a:off x="14604105" y="6093934"/>
            <a:ext cx="5368482" cy="149592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36" hasCustomPrompt="1"/>
          </p:nvPr>
        </p:nvSpPr>
        <p:spPr>
          <a:xfrm>
            <a:off x="14604105" y="3802795"/>
            <a:ext cx="5368482" cy="149592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13142913" y="3624263"/>
            <a:ext cx="7805737" cy="74549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29" hasCustomPrompt="1"/>
          </p:nvPr>
        </p:nvSpPr>
        <p:spPr>
          <a:xfrm>
            <a:off x="3258951" y="2449285"/>
            <a:ext cx="6200078" cy="522515"/>
          </a:xfrm>
        </p:spPr>
        <p:txBody>
          <a:bodyPr>
            <a:noAutofit/>
          </a:bodyPr>
          <a:lstStyle>
            <a:lvl1pPr marL="0" indent="0" algn="l">
              <a:buNone/>
              <a:defRPr sz="38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Sub-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8951" y="3624263"/>
            <a:ext cx="9350143" cy="74549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3594"/>
              </a:buClr>
              <a:buSzTx/>
              <a:buFont typeface="Arial" panose="020B0604020202020204" pitchFamily="34" charset="0"/>
              <a:buNone/>
              <a:tabLst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359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3600" err="1"/>
              <a:t>Lorem</a:t>
            </a:r>
            <a:r>
              <a:rPr lang="cs-CZ" sz="3600"/>
              <a:t> </a:t>
            </a:r>
            <a:r>
              <a:rPr lang="cs-CZ" sz="3600" err="1"/>
              <a:t>ipsum</a:t>
            </a:r>
            <a:r>
              <a:rPr lang="cs-CZ" sz="3600"/>
              <a:t> </a:t>
            </a:r>
            <a:r>
              <a:rPr lang="cs-CZ" sz="3600" err="1"/>
              <a:t>dolor</a:t>
            </a:r>
            <a:r>
              <a:rPr lang="cs-CZ" sz="3600"/>
              <a:t> </a:t>
            </a:r>
            <a:r>
              <a:rPr lang="cs-CZ" sz="3600" err="1"/>
              <a:t>sit</a:t>
            </a:r>
            <a:r>
              <a:rPr lang="cs-CZ" sz="3600"/>
              <a:t> </a:t>
            </a:r>
            <a:r>
              <a:rPr lang="cs-CZ" sz="3600" err="1"/>
              <a:t>amet</a:t>
            </a:r>
            <a:r>
              <a:rPr lang="cs-CZ" sz="3600"/>
              <a:t>, </a:t>
            </a:r>
            <a:r>
              <a:rPr lang="cs-CZ" sz="3600" err="1"/>
              <a:t>consecteur</a:t>
            </a:r>
            <a:r>
              <a:rPr lang="cs-CZ" sz="3600"/>
              <a:t> </a:t>
            </a:r>
            <a:r>
              <a:rPr lang="cs-CZ" sz="3600" err="1"/>
              <a:t>adipiscing</a:t>
            </a:r>
            <a:r>
              <a:rPr lang="cs-CZ" sz="3600"/>
              <a:t> elit. </a:t>
            </a:r>
            <a:r>
              <a:rPr lang="cs-CZ" sz="3600" err="1"/>
              <a:t>Lorem</a:t>
            </a:r>
            <a:r>
              <a:rPr lang="cs-CZ" sz="3600"/>
              <a:t> </a:t>
            </a:r>
            <a:r>
              <a:rPr lang="cs-CZ" sz="3600" err="1"/>
              <a:t>ipsum</a:t>
            </a:r>
            <a:r>
              <a:rPr lang="cs-CZ" sz="3600"/>
              <a:t> </a:t>
            </a:r>
            <a:r>
              <a:rPr lang="cs-CZ" sz="3600" err="1"/>
              <a:t>dolor</a:t>
            </a:r>
            <a:r>
              <a:rPr lang="cs-CZ" sz="3600"/>
              <a:t> </a:t>
            </a:r>
            <a:r>
              <a:rPr lang="cs-CZ" sz="3600" err="1"/>
              <a:t>sit</a:t>
            </a:r>
            <a:r>
              <a:rPr lang="cs-CZ" sz="3600"/>
              <a:t> </a:t>
            </a:r>
            <a:r>
              <a:rPr lang="cs-CZ" sz="3600" err="1"/>
              <a:t>amet</a:t>
            </a:r>
            <a:r>
              <a:rPr lang="cs-CZ" sz="3600"/>
              <a:t>, </a:t>
            </a:r>
            <a:r>
              <a:rPr lang="cs-CZ" sz="3600" err="1"/>
              <a:t>consecteur</a:t>
            </a:r>
            <a:r>
              <a:rPr lang="cs-CZ" sz="3600"/>
              <a:t> </a:t>
            </a:r>
            <a:r>
              <a:rPr lang="cs-CZ" sz="3600" err="1"/>
              <a:t>adipiscing</a:t>
            </a:r>
            <a:r>
              <a:rPr lang="cs-CZ" sz="3600"/>
              <a:t> elit.</a:t>
            </a:r>
          </a:p>
          <a:p>
            <a:pPr lvl="0"/>
            <a:endParaRPr lang="cs-CZ" sz="360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68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 userDrawn="1"/>
        </p:nvSpPr>
        <p:spPr>
          <a:xfrm>
            <a:off x="2971800" y="1665514"/>
            <a:ext cx="18581914" cy="104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Zástupný symbol pro text 6"/>
          <p:cNvSpPr>
            <a:spLocks noGrp="1"/>
          </p:cNvSpPr>
          <p:nvPr>
            <p:ph type="body" sz="quarter" idx="20" hasCustomPrompt="1"/>
          </p:nvPr>
        </p:nvSpPr>
        <p:spPr>
          <a:xfrm>
            <a:off x="3258951" y="1240971"/>
            <a:ext cx="6200078" cy="947057"/>
          </a:xfrm>
        </p:spPr>
        <p:txBody>
          <a:bodyPr>
            <a:noAutofit/>
          </a:bodyPr>
          <a:lstStyle>
            <a:lvl1pPr marL="0" indent="0" algn="l">
              <a:buNone/>
              <a:defRPr sz="66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4 </a:t>
            </a:r>
            <a:r>
              <a:rPr lang="cs-CZ" err="1"/>
              <a:t>grid</a:t>
            </a:r>
            <a:r>
              <a:rPr lang="cs-CZ"/>
              <a:t> text</a:t>
            </a:r>
          </a:p>
        </p:txBody>
      </p:sp>
      <p:cxnSp>
        <p:nvCxnSpPr>
          <p:cNvPr id="26" name="Straight Connector 19"/>
          <p:cNvCxnSpPr/>
          <p:nvPr userDrawn="1"/>
        </p:nvCxnSpPr>
        <p:spPr>
          <a:xfrm>
            <a:off x="3258951" y="2248450"/>
            <a:ext cx="6200078" cy="0"/>
          </a:xfrm>
          <a:prstGeom prst="line">
            <a:avLst/>
          </a:prstGeom>
          <a:ln w="50800">
            <a:solidFill>
              <a:srgbClr val="003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5"/>
          <p:cNvCxnSpPr/>
          <p:nvPr userDrawn="1"/>
        </p:nvCxnSpPr>
        <p:spPr>
          <a:xfrm>
            <a:off x="14765807" y="2248450"/>
            <a:ext cx="6200078" cy="0"/>
          </a:xfrm>
          <a:prstGeom prst="line">
            <a:avLst/>
          </a:prstGeom>
          <a:ln w="50800">
            <a:solidFill>
              <a:srgbClr val="003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4"/>
          <p:cNvCxnSpPr/>
          <p:nvPr userDrawn="1"/>
        </p:nvCxnSpPr>
        <p:spPr>
          <a:xfrm>
            <a:off x="3258951" y="7485264"/>
            <a:ext cx="6200078" cy="0"/>
          </a:xfrm>
          <a:prstGeom prst="line">
            <a:avLst/>
          </a:prstGeom>
          <a:ln w="50800">
            <a:solidFill>
              <a:srgbClr val="003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9"/>
          <p:cNvCxnSpPr/>
          <p:nvPr userDrawn="1"/>
        </p:nvCxnSpPr>
        <p:spPr>
          <a:xfrm>
            <a:off x="14765807" y="7485264"/>
            <a:ext cx="6200078" cy="0"/>
          </a:xfrm>
          <a:prstGeom prst="line">
            <a:avLst/>
          </a:prstGeom>
          <a:ln w="50800">
            <a:solidFill>
              <a:srgbClr val="003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ástupný symbol pro text 6"/>
          <p:cNvSpPr>
            <a:spLocks noGrp="1"/>
          </p:cNvSpPr>
          <p:nvPr>
            <p:ph type="body" sz="quarter" idx="26" hasCustomPrompt="1"/>
          </p:nvPr>
        </p:nvSpPr>
        <p:spPr>
          <a:xfrm>
            <a:off x="14765807" y="1240971"/>
            <a:ext cx="6200078" cy="947057"/>
          </a:xfrm>
        </p:spPr>
        <p:txBody>
          <a:bodyPr>
            <a:noAutofit/>
          </a:bodyPr>
          <a:lstStyle>
            <a:lvl1pPr marL="0" indent="0" algn="r">
              <a:buNone/>
              <a:defRPr sz="66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4 </a:t>
            </a:r>
            <a:r>
              <a:rPr lang="cs-CZ" err="1"/>
              <a:t>grid</a:t>
            </a:r>
            <a:r>
              <a:rPr lang="cs-CZ"/>
              <a:t> text</a:t>
            </a:r>
          </a:p>
        </p:txBody>
      </p:sp>
      <p:sp>
        <p:nvSpPr>
          <p:cNvPr id="31" name="Zástupný symbol pro text 6"/>
          <p:cNvSpPr>
            <a:spLocks noGrp="1"/>
          </p:cNvSpPr>
          <p:nvPr>
            <p:ph type="body" sz="quarter" idx="27" hasCustomPrompt="1"/>
          </p:nvPr>
        </p:nvSpPr>
        <p:spPr>
          <a:xfrm>
            <a:off x="3258951" y="6538207"/>
            <a:ext cx="6200078" cy="947057"/>
          </a:xfrm>
        </p:spPr>
        <p:txBody>
          <a:bodyPr>
            <a:noAutofit/>
          </a:bodyPr>
          <a:lstStyle>
            <a:lvl1pPr marL="0" indent="0" algn="l">
              <a:buNone/>
              <a:defRPr sz="66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4 </a:t>
            </a:r>
            <a:r>
              <a:rPr lang="cs-CZ" err="1"/>
              <a:t>grid</a:t>
            </a:r>
            <a:r>
              <a:rPr lang="cs-CZ"/>
              <a:t> text</a:t>
            </a:r>
          </a:p>
        </p:txBody>
      </p:sp>
      <p:sp>
        <p:nvSpPr>
          <p:cNvPr id="32" name="Zástupný symbol pro text 6"/>
          <p:cNvSpPr>
            <a:spLocks noGrp="1"/>
          </p:cNvSpPr>
          <p:nvPr>
            <p:ph type="body" sz="quarter" idx="28" hasCustomPrompt="1"/>
          </p:nvPr>
        </p:nvSpPr>
        <p:spPr>
          <a:xfrm>
            <a:off x="14765807" y="6538207"/>
            <a:ext cx="6200078" cy="947057"/>
          </a:xfrm>
        </p:spPr>
        <p:txBody>
          <a:bodyPr>
            <a:noAutofit/>
          </a:bodyPr>
          <a:lstStyle>
            <a:lvl1pPr marL="0" indent="0" algn="r">
              <a:buNone/>
              <a:defRPr sz="66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4 </a:t>
            </a:r>
            <a:r>
              <a:rPr lang="cs-CZ" err="1"/>
              <a:t>grid</a:t>
            </a:r>
            <a:r>
              <a:rPr lang="cs-CZ"/>
              <a:t> text</a:t>
            </a:r>
          </a:p>
        </p:txBody>
      </p:sp>
      <p:sp>
        <p:nvSpPr>
          <p:cNvPr id="33" name="Zástupný symbol pro text 6"/>
          <p:cNvSpPr>
            <a:spLocks noGrp="1"/>
          </p:cNvSpPr>
          <p:nvPr>
            <p:ph type="body" sz="quarter" idx="29" hasCustomPrompt="1"/>
          </p:nvPr>
        </p:nvSpPr>
        <p:spPr>
          <a:xfrm>
            <a:off x="3258951" y="2449285"/>
            <a:ext cx="6200078" cy="522515"/>
          </a:xfrm>
        </p:spPr>
        <p:txBody>
          <a:bodyPr>
            <a:noAutofit/>
          </a:bodyPr>
          <a:lstStyle>
            <a:lvl1pPr marL="0" indent="0" algn="l">
              <a:buNone/>
              <a:defRPr sz="38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Sub-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34" name="Zástupný symbol pro text 6"/>
          <p:cNvSpPr>
            <a:spLocks noGrp="1"/>
          </p:cNvSpPr>
          <p:nvPr>
            <p:ph type="body" sz="quarter" idx="30" hasCustomPrompt="1"/>
          </p:nvPr>
        </p:nvSpPr>
        <p:spPr>
          <a:xfrm>
            <a:off x="14765807" y="2449285"/>
            <a:ext cx="6200078" cy="522515"/>
          </a:xfrm>
        </p:spPr>
        <p:txBody>
          <a:bodyPr>
            <a:noAutofit/>
          </a:bodyPr>
          <a:lstStyle>
            <a:lvl1pPr marL="0" indent="0" algn="r">
              <a:buNone/>
              <a:defRPr sz="38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Sub-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35" name="Zástupný symbol pro text 6"/>
          <p:cNvSpPr>
            <a:spLocks noGrp="1"/>
          </p:cNvSpPr>
          <p:nvPr>
            <p:ph type="body" sz="quarter" idx="31" hasCustomPrompt="1"/>
          </p:nvPr>
        </p:nvSpPr>
        <p:spPr>
          <a:xfrm>
            <a:off x="3258951" y="7631561"/>
            <a:ext cx="6200078" cy="522515"/>
          </a:xfrm>
        </p:spPr>
        <p:txBody>
          <a:bodyPr>
            <a:noAutofit/>
          </a:bodyPr>
          <a:lstStyle>
            <a:lvl1pPr marL="0" indent="0" algn="l">
              <a:buNone/>
              <a:defRPr sz="38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Sub-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36" name="Zástupný symbol pro text 6"/>
          <p:cNvSpPr>
            <a:spLocks noGrp="1"/>
          </p:cNvSpPr>
          <p:nvPr>
            <p:ph type="body" sz="quarter" idx="32" hasCustomPrompt="1"/>
          </p:nvPr>
        </p:nvSpPr>
        <p:spPr>
          <a:xfrm>
            <a:off x="14765807" y="7631561"/>
            <a:ext cx="6200078" cy="522515"/>
          </a:xfrm>
        </p:spPr>
        <p:txBody>
          <a:bodyPr>
            <a:noAutofit/>
          </a:bodyPr>
          <a:lstStyle>
            <a:lvl1pPr marL="0" indent="0" algn="r">
              <a:buNone/>
              <a:defRPr sz="38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Sub-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21" name="Content Placeholder 2"/>
          <p:cNvSpPr>
            <a:spLocks noGrp="1"/>
          </p:cNvSpPr>
          <p:nvPr>
            <p:ph sz="half" idx="36" hasCustomPrompt="1"/>
          </p:nvPr>
        </p:nvSpPr>
        <p:spPr>
          <a:xfrm>
            <a:off x="3258951" y="3246899"/>
            <a:ext cx="6200078" cy="207621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37" hasCustomPrompt="1"/>
          </p:nvPr>
        </p:nvSpPr>
        <p:spPr>
          <a:xfrm>
            <a:off x="3258951" y="8546346"/>
            <a:ext cx="6200078" cy="207621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38" hasCustomPrompt="1"/>
          </p:nvPr>
        </p:nvSpPr>
        <p:spPr>
          <a:xfrm>
            <a:off x="14765807" y="3246899"/>
            <a:ext cx="6200078" cy="207621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9" hasCustomPrompt="1"/>
          </p:nvPr>
        </p:nvSpPr>
        <p:spPr>
          <a:xfrm>
            <a:off x="14765807" y="8546346"/>
            <a:ext cx="6200078" cy="207621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778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Zástupný symbol pro text 6"/>
          <p:cNvSpPr>
            <a:spLocks noGrp="1"/>
          </p:cNvSpPr>
          <p:nvPr>
            <p:ph type="body" sz="quarter" idx="29" hasCustomPrompt="1"/>
          </p:nvPr>
        </p:nvSpPr>
        <p:spPr>
          <a:xfrm>
            <a:off x="3258951" y="2449285"/>
            <a:ext cx="6200078" cy="522515"/>
          </a:xfrm>
        </p:spPr>
        <p:txBody>
          <a:bodyPr>
            <a:noAutofit/>
          </a:bodyPr>
          <a:lstStyle>
            <a:lvl1pPr marL="0" indent="0" algn="l">
              <a:buNone/>
              <a:defRPr sz="38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Sub-</a:t>
            </a:r>
            <a:r>
              <a:rPr lang="cs-CZ" err="1"/>
              <a:t>title</a:t>
            </a:r>
            <a:endParaRPr lang="cs-CZ"/>
          </a:p>
        </p:txBody>
      </p:sp>
      <p:graphicFrame>
        <p:nvGraphicFramePr>
          <p:cNvPr id="27" name="Diagram 26"/>
          <p:cNvGraphicFramePr/>
          <p:nvPr userDrawn="1">
            <p:extLst>
              <p:ext uri="{D42A27DB-BD31-4B8C-83A1-F6EECF244321}">
                <p14:modId xmlns:p14="http://schemas.microsoft.com/office/powerpoint/2010/main" val="1596378222"/>
              </p:ext>
            </p:extLst>
          </p:nvPr>
        </p:nvGraphicFramePr>
        <p:xfrm>
          <a:off x="3476171" y="3655979"/>
          <a:ext cx="16256000" cy="3689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sz="half" idx="37" hasCustomPrompt="1"/>
          </p:nvPr>
        </p:nvSpPr>
        <p:spPr>
          <a:xfrm>
            <a:off x="3476171" y="6884857"/>
            <a:ext cx="3512458" cy="392465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38" hasCustomPrompt="1"/>
          </p:nvPr>
        </p:nvSpPr>
        <p:spPr>
          <a:xfrm>
            <a:off x="7406641" y="6884856"/>
            <a:ext cx="3512458" cy="392465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39" hasCustomPrompt="1"/>
          </p:nvPr>
        </p:nvSpPr>
        <p:spPr>
          <a:xfrm>
            <a:off x="11397037" y="6884855"/>
            <a:ext cx="3512458" cy="392465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40" hasCustomPrompt="1"/>
          </p:nvPr>
        </p:nvSpPr>
        <p:spPr>
          <a:xfrm>
            <a:off x="15387434" y="6884856"/>
            <a:ext cx="3512458" cy="392465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6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56150" y="7220381"/>
            <a:ext cx="10573534" cy="974391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413231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3313115" y="3460979"/>
            <a:ext cx="4393973" cy="4196481"/>
          </a:xfrm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29" hasCustomPrompt="1"/>
          </p:nvPr>
        </p:nvSpPr>
        <p:spPr>
          <a:xfrm>
            <a:off x="3258951" y="2449285"/>
            <a:ext cx="6200078" cy="522515"/>
          </a:xfrm>
        </p:spPr>
        <p:txBody>
          <a:bodyPr>
            <a:noAutofit/>
          </a:bodyPr>
          <a:lstStyle>
            <a:lvl1pPr marL="0" indent="0" algn="l">
              <a:buNone/>
              <a:defRPr sz="38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Sub-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11" name="Zástupný symbol pro obrázek 7"/>
          <p:cNvSpPr>
            <a:spLocks noGrp="1"/>
          </p:cNvSpPr>
          <p:nvPr>
            <p:ph type="pic" sz="quarter" idx="30"/>
          </p:nvPr>
        </p:nvSpPr>
        <p:spPr>
          <a:xfrm>
            <a:off x="8374972" y="3460979"/>
            <a:ext cx="4393973" cy="4196481"/>
          </a:xfrm>
        </p:spPr>
        <p:txBody>
          <a:bodyPr/>
          <a:lstStyle/>
          <a:p>
            <a:endParaRPr lang="cs-CZ"/>
          </a:p>
        </p:txBody>
      </p:sp>
      <p:sp>
        <p:nvSpPr>
          <p:cNvPr id="12" name="Zástupný symbol pro obrázek 7"/>
          <p:cNvSpPr>
            <a:spLocks noGrp="1"/>
          </p:cNvSpPr>
          <p:nvPr>
            <p:ph type="pic" sz="quarter" idx="31"/>
          </p:nvPr>
        </p:nvSpPr>
        <p:spPr>
          <a:xfrm>
            <a:off x="13469487" y="3460979"/>
            <a:ext cx="4393973" cy="4196481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pro obrázek 7"/>
          <p:cNvSpPr>
            <a:spLocks noGrp="1"/>
          </p:cNvSpPr>
          <p:nvPr>
            <p:ph type="pic" sz="quarter" idx="32"/>
          </p:nvPr>
        </p:nvSpPr>
        <p:spPr>
          <a:xfrm>
            <a:off x="18531344" y="3460979"/>
            <a:ext cx="4393973" cy="4196481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text 6"/>
          <p:cNvSpPr>
            <a:spLocks noGrp="1"/>
          </p:cNvSpPr>
          <p:nvPr>
            <p:ph type="body" sz="quarter" idx="33" hasCustomPrompt="1"/>
          </p:nvPr>
        </p:nvSpPr>
        <p:spPr>
          <a:xfrm>
            <a:off x="3258951" y="7870372"/>
            <a:ext cx="4480792" cy="5878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 algn="ctr">
              <a:buNone/>
              <a:defRPr sz="38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Sub-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15" name="Zástupný symbol pro text 6"/>
          <p:cNvSpPr>
            <a:spLocks noGrp="1"/>
          </p:cNvSpPr>
          <p:nvPr>
            <p:ph type="body" sz="quarter" idx="34" hasCustomPrompt="1"/>
          </p:nvPr>
        </p:nvSpPr>
        <p:spPr>
          <a:xfrm>
            <a:off x="8288151" y="7870372"/>
            <a:ext cx="4480792" cy="5878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 algn="ctr">
              <a:buNone/>
              <a:defRPr sz="38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Sub-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16" name="Zástupný symbol pro text 6"/>
          <p:cNvSpPr>
            <a:spLocks noGrp="1"/>
          </p:cNvSpPr>
          <p:nvPr>
            <p:ph type="body" sz="quarter" idx="35" hasCustomPrompt="1"/>
          </p:nvPr>
        </p:nvSpPr>
        <p:spPr>
          <a:xfrm>
            <a:off x="13415323" y="7870372"/>
            <a:ext cx="4480792" cy="5878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 algn="ctr">
              <a:buNone/>
              <a:defRPr sz="38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Sub-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17" name="Zástupný symbol pro text 6"/>
          <p:cNvSpPr>
            <a:spLocks noGrp="1"/>
          </p:cNvSpPr>
          <p:nvPr>
            <p:ph type="body" sz="quarter" idx="36" hasCustomPrompt="1"/>
          </p:nvPr>
        </p:nvSpPr>
        <p:spPr>
          <a:xfrm>
            <a:off x="18444523" y="7870372"/>
            <a:ext cx="4480792" cy="5878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 algn="ctr">
              <a:buNone/>
              <a:defRPr sz="38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Sub-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22" name="Content Placeholder 2"/>
          <p:cNvSpPr>
            <a:spLocks noGrp="1"/>
          </p:cNvSpPr>
          <p:nvPr>
            <p:ph sz="half" idx="40" hasCustomPrompt="1"/>
          </p:nvPr>
        </p:nvSpPr>
        <p:spPr>
          <a:xfrm>
            <a:off x="3258951" y="8648342"/>
            <a:ext cx="4513450" cy="34348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41" hasCustomPrompt="1"/>
          </p:nvPr>
        </p:nvSpPr>
        <p:spPr>
          <a:xfrm>
            <a:off x="8271822" y="8648340"/>
            <a:ext cx="4513450" cy="34348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42" hasCustomPrompt="1"/>
          </p:nvPr>
        </p:nvSpPr>
        <p:spPr>
          <a:xfrm>
            <a:off x="13432567" y="8671112"/>
            <a:ext cx="4513450" cy="34348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43" hasCustomPrompt="1"/>
          </p:nvPr>
        </p:nvSpPr>
        <p:spPr>
          <a:xfrm>
            <a:off x="18471605" y="8648341"/>
            <a:ext cx="4513450" cy="34348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335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29" hasCustomPrompt="1"/>
          </p:nvPr>
        </p:nvSpPr>
        <p:spPr>
          <a:xfrm>
            <a:off x="3258951" y="2449285"/>
            <a:ext cx="6200078" cy="522515"/>
          </a:xfrm>
        </p:spPr>
        <p:txBody>
          <a:bodyPr>
            <a:noAutofit/>
          </a:bodyPr>
          <a:lstStyle>
            <a:lvl1pPr marL="0" indent="0" algn="l">
              <a:buNone/>
              <a:defRPr sz="38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Sub-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9" name="Zástupný symbol pro graf 8"/>
          <p:cNvSpPr>
            <a:spLocks noGrp="1"/>
          </p:cNvSpPr>
          <p:nvPr>
            <p:ph type="chart" sz="quarter" idx="30" hasCustomPrompt="1"/>
          </p:nvPr>
        </p:nvSpPr>
        <p:spPr>
          <a:xfrm>
            <a:off x="12172950" y="3657600"/>
            <a:ext cx="8715375" cy="69151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Graf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8952" y="3657600"/>
            <a:ext cx="8435744" cy="691515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3594"/>
              </a:buClr>
              <a:buSzTx/>
              <a:buFont typeface="Arial" panose="020B0604020202020204" pitchFamily="34" charset="0"/>
              <a:buNone/>
              <a:tabLst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359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3600" err="1"/>
              <a:t>Lorem</a:t>
            </a:r>
            <a:r>
              <a:rPr lang="cs-CZ" sz="3600"/>
              <a:t> </a:t>
            </a:r>
            <a:r>
              <a:rPr lang="cs-CZ" sz="3600" err="1"/>
              <a:t>ipsum</a:t>
            </a:r>
            <a:r>
              <a:rPr lang="cs-CZ" sz="3600"/>
              <a:t> </a:t>
            </a:r>
            <a:r>
              <a:rPr lang="cs-CZ" sz="3600" err="1"/>
              <a:t>dolor</a:t>
            </a:r>
            <a:r>
              <a:rPr lang="cs-CZ" sz="3600"/>
              <a:t> </a:t>
            </a:r>
            <a:r>
              <a:rPr lang="cs-CZ" sz="3600" err="1"/>
              <a:t>sit</a:t>
            </a:r>
            <a:r>
              <a:rPr lang="cs-CZ" sz="3600"/>
              <a:t> </a:t>
            </a:r>
            <a:r>
              <a:rPr lang="cs-CZ" sz="3600" err="1"/>
              <a:t>amet</a:t>
            </a:r>
            <a:r>
              <a:rPr lang="cs-CZ" sz="3600"/>
              <a:t>, </a:t>
            </a:r>
            <a:r>
              <a:rPr lang="cs-CZ" sz="3600" err="1"/>
              <a:t>consecteur</a:t>
            </a:r>
            <a:r>
              <a:rPr lang="cs-CZ" sz="3600"/>
              <a:t> </a:t>
            </a:r>
            <a:r>
              <a:rPr lang="cs-CZ" sz="3600" err="1"/>
              <a:t>adipiscing</a:t>
            </a:r>
            <a:r>
              <a:rPr lang="cs-CZ" sz="3600"/>
              <a:t> elit. </a:t>
            </a:r>
            <a:r>
              <a:rPr lang="cs-CZ" sz="3600" err="1"/>
              <a:t>Lorem</a:t>
            </a:r>
            <a:r>
              <a:rPr lang="cs-CZ" sz="3600"/>
              <a:t> </a:t>
            </a:r>
            <a:r>
              <a:rPr lang="cs-CZ" sz="3600" err="1"/>
              <a:t>ipsum</a:t>
            </a:r>
            <a:r>
              <a:rPr lang="cs-CZ" sz="3600"/>
              <a:t> </a:t>
            </a:r>
            <a:r>
              <a:rPr lang="cs-CZ" sz="3600" err="1"/>
              <a:t>dolor</a:t>
            </a:r>
            <a:r>
              <a:rPr lang="cs-CZ" sz="3600"/>
              <a:t> </a:t>
            </a:r>
            <a:r>
              <a:rPr lang="cs-CZ" sz="3600" err="1"/>
              <a:t>sit</a:t>
            </a:r>
            <a:r>
              <a:rPr lang="cs-CZ" sz="3600"/>
              <a:t> </a:t>
            </a:r>
            <a:r>
              <a:rPr lang="cs-CZ" sz="3600" err="1"/>
              <a:t>amet</a:t>
            </a:r>
            <a:r>
              <a:rPr lang="cs-CZ" sz="3600"/>
              <a:t>, </a:t>
            </a:r>
            <a:r>
              <a:rPr lang="cs-CZ" sz="3600" err="1"/>
              <a:t>consecteur</a:t>
            </a:r>
            <a:r>
              <a:rPr lang="cs-CZ" sz="3600"/>
              <a:t> </a:t>
            </a:r>
            <a:r>
              <a:rPr lang="cs-CZ" sz="3600" err="1"/>
              <a:t>adipiscing</a:t>
            </a:r>
            <a:r>
              <a:rPr lang="cs-CZ" sz="3600"/>
              <a:t> elit.</a:t>
            </a:r>
          </a:p>
          <a:p>
            <a:pPr lvl="0"/>
            <a:endParaRPr lang="cs-CZ" sz="360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90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8891250" y="2475324"/>
            <a:ext cx="3142553" cy="1031051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cs-CZ" sz="3200" spc="5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TECHNOLOGY COMPANY</a:t>
            </a:r>
            <a:endParaRPr lang="en-US" sz="3200" spc="51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55150" y="12325781"/>
            <a:ext cx="10573534" cy="974391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vložit text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59100" y="0"/>
            <a:ext cx="2870200" cy="28956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250" y="1447800"/>
            <a:ext cx="3556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21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56150" y="7220381"/>
            <a:ext cx="10573534" cy="974391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859710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náv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 userDrawn="1"/>
        </p:nvSpPr>
        <p:spPr>
          <a:xfrm>
            <a:off x="1817914" y="6651170"/>
            <a:ext cx="20726400" cy="832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500" spc="100" err="1">
                <a:solidFill>
                  <a:schemeClr val="bg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Dividing</a:t>
            </a:r>
            <a:r>
              <a:rPr lang="cs-CZ" sz="4500" spc="100">
                <a:solidFill>
                  <a:schemeClr val="bg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4500" spc="100" err="1">
                <a:solidFill>
                  <a:schemeClr val="bg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  <a:endParaRPr lang="en-US" sz="4500" spc="100">
              <a:solidFill>
                <a:schemeClr val="bg1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1741714" y="4441370"/>
            <a:ext cx="21945600" cy="1561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9187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6207876" y="6956089"/>
            <a:ext cx="11823700" cy="1064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700" baseline="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 err="1"/>
              <a:t>Any</a:t>
            </a:r>
            <a:r>
              <a:rPr lang="cs-CZ"/>
              <a:t> </a:t>
            </a:r>
            <a:r>
              <a:rPr lang="cs-CZ" err="1"/>
              <a:t>questions</a:t>
            </a:r>
            <a:r>
              <a:rPr lang="cs-CZ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2518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lastní rozložení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4598650" y="1317289"/>
            <a:ext cx="8813800" cy="1064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 err="1"/>
              <a:t>Any</a:t>
            </a:r>
            <a:r>
              <a:rPr lang="cs-CZ"/>
              <a:t> </a:t>
            </a:r>
            <a:r>
              <a:rPr lang="cs-CZ" err="1"/>
              <a:t>questions</a:t>
            </a:r>
            <a:r>
              <a:rPr lang="cs-CZ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4031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lastní rozložení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2674600" y="250489"/>
            <a:ext cx="8813800" cy="10649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Kliknutím vložíte text, ideálně kontakt</a:t>
            </a:r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29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náv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 userDrawn="1"/>
        </p:nvSpPr>
        <p:spPr>
          <a:xfrm>
            <a:off x="1817914" y="6651170"/>
            <a:ext cx="20726400" cy="832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500" spc="100" err="1">
                <a:solidFill>
                  <a:schemeClr val="bg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Dividing</a:t>
            </a:r>
            <a:r>
              <a:rPr lang="cs-CZ" sz="4500" spc="100">
                <a:solidFill>
                  <a:schemeClr val="bg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4500" spc="100" err="1">
                <a:solidFill>
                  <a:schemeClr val="bg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  <a:endParaRPr lang="en-US" sz="4500" spc="100">
              <a:solidFill>
                <a:schemeClr val="bg1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1741714" y="4441370"/>
            <a:ext cx="21945600" cy="1561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6993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lastní návrh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 userDrawn="1"/>
        </p:nvSpPr>
        <p:spPr>
          <a:xfrm>
            <a:off x="1817914" y="6651170"/>
            <a:ext cx="20726400" cy="832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500" spc="100" err="1">
                <a:solidFill>
                  <a:schemeClr val="tx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Dividing</a:t>
            </a:r>
            <a:r>
              <a:rPr lang="cs-CZ" sz="4500" spc="100">
                <a:solidFill>
                  <a:schemeClr val="tx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4500" spc="100" err="1">
                <a:solidFill>
                  <a:schemeClr val="tx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  <a:endParaRPr lang="en-US" sz="4500" spc="100">
              <a:solidFill>
                <a:schemeClr val="tx1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1741714" y="4441370"/>
            <a:ext cx="21945600" cy="1561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2614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lastní návrh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 userDrawn="1"/>
        </p:nvSpPr>
        <p:spPr>
          <a:xfrm>
            <a:off x="1817914" y="6651170"/>
            <a:ext cx="20726400" cy="832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500" spc="100" err="1">
                <a:solidFill>
                  <a:schemeClr val="tx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Dividing</a:t>
            </a:r>
            <a:r>
              <a:rPr lang="cs-CZ" sz="4500" spc="100">
                <a:solidFill>
                  <a:schemeClr val="tx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4500" spc="100" err="1">
                <a:solidFill>
                  <a:schemeClr val="tx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  <a:endParaRPr lang="en-US" sz="4500" spc="100">
              <a:solidFill>
                <a:schemeClr val="tx1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1741714" y="4441370"/>
            <a:ext cx="21945600" cy="1561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2282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Vlastní návrh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 userDrawn="1"/>
        </p:nvSpPr>
        <p:spPr>
          <a:xfrm>
            <a:off x="1817914" y="6651170"/>
            <a:ext cx="20726400" cy="832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500" spc="100" err="1">
                <a:solidFill>
                  <a:schemeClr val="bg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Dividing</a:t>
            </a:r>
            <a:r>
              <a:rPr lang="cs-CZ" sz="4500" spc="100">
                <a:solidFill>
                  <a:schemeClr val="bg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4500" spc="100" err="1">
                <a:solidFill>
                  <a:schemeClr val="bg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  <a:endParaRPr lang="en-US" sz="4500" spc="100">
              <a:solidFill>
                <a:schemeClr val="bg1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1741714" y="4441370"/>
            <a:ext cx="21945600" cy="1561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5518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8891250" y="2475324"/>
            <a:ext cx="3142553" cy="1031051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cs-CZ" sz="3200" spc="5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TECHNOLOGY COMPANY</a:t>
            </a:r>
            <a:endParaRPr lang="en-US" sz="3200" spc="51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55150" y="12325781"/>
            <a:ext cx="10573534" cy="974391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vložit text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59100" y="0"/>
            <a:ext cx="2870200" cy="28956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250" y="1447800"/>
            <a:ext cx="3556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0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56150" y="7220381"/>
            <a:ext cx="10573534" cy="974391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85469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29" hasCustomPrompt="1"/>
          </p:nvPr>
        </p:nvSpPr>
        <p:spPr>
          <a:xfrm>
            <a:off x="3258951" y="2449285"/>
            <a:ext cx="6200078" cy="522515"/>
          </a:xfrm>
        </p:spPr>
        <p:txBody>
          <a:bodyPr>
            <a:noAutofit/>
          </a:bodyPr>
          <a:lstStyle>
            <a:lvl1pPr marL="0" indent="0" algn="l">
              <a:buNone/>
              <a:defRPr sz="3800">
                <a:solidFill>
                  <a:srgbClr val="00359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cs-CZ"/>
              <a:t>Sub-</a:t>
            </a:r>
            <a:r>
              <a:rPr lang="cs-CZ" err="1"/>
              <a:t>title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emf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86503"/>
            <a:ext cx="24384000" cy="2726872"/>
          </a:xfrm>
          <a:prstGeom prst="rect">
            <a:avLst/>
          </a:prstGeom>
          <a:solidFill>
            <a:srgbClr val="00359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rgbClr val="2C8698"/>
              </a:solidFill>
              <a:latin typeface="Bebas Neue Bold" panose="020B0606020202050201" pitchFamily="34" charset="-94"/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093" y="6772528"/>
            <a:ext cx="6785589" cy="1857840"/>
          </a:xfrm>
          <a:prstGeom prst="rect">
            <a:avLst/>
          </a:prstGeom>
        </p:spPr>
      </p:pic>
      <p:cxnSp>
        <p:nvCxnSpPr>
          <p:cNvPr id="10" name="Straight Connector 3"/>
          <p:cNvCxnSpPr/>
          <p:nvPr userDrawn="1"/>
        </p:nvCxnSpPr>
        <p:spPr>
          <a:xfrm>
            <a:off x="7739747" y="6803289"/>
            <a:ext cx="0" cy="1573272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nadpis 10"/>
          <p:cNvSpPr>
            <a:spLocks noGrp="1"/>
          </p:cNvSpPr>
          <p:nvPr>
            <p:ph type="title"/>
          </p:nvPr>
        </p:nvSpPr>
        <p:spPr>
          <a:xfrm>
            <a:off x="8356150" y="7188297"/>
            <a:ext cx="10573534" cy="974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9759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9" r:id="rId2"/>
    <p:sldLayoutId id="2147483706" r:id="rId3"/>
    <p:sldLayoutId id="2147483686" r:id="rId4"/>
    <p:sldLayoutId id="2147483707" r:id="rId5"/>
    <p:sldLayoutId id="2147483709" r:id="rId6"/>
    <p:sldLayoutId id="2147483713" r:id="rId7"/>
    <p:sldLayoutId id="2147483714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600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8952" y="1273628"/>
            <a:ext cx="19448648" cy="1012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8952" y="3651250"/>
            <a:ext cx="1944864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5750" y="12571954"/>
            <a:ext cx="4035218" cy="944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CERTICON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12391" y="12575221"/>
            <a:ext cx="1601605" cy="9407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13"/>
          <p:cNvCxnSpPr/>
          <p:nvPr userDrawn="1"/>
        </p:nvCxnSpPr>
        <p:spPr>
          <a:xfrm flipV="1">
            <a:off x="3258952" y="2232257"/>
            <a:ext cx="17706933" cy="16195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9"/>
          <p:cNvCxnSpPr/>
          <p:nvPr userDrawn="1"/>
        </p:nvCxnSpPr>
        <p:spPr>
          <a:xfrm>
            <a:off x="3258954" y="2248451"/>
            <a:ext cx="6200077" cy="0"/>
          </a:xfrm>
          <a:prstGeom prst="line">
            <a:avLst/>
          </a:prstGeom>
          <a:ln w="50800">
            <a:solidFill>
              <a:srgbClr val="003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"/>
          <p:cNvSpPr/>
          <p:nvPr userDrawn="1"/>
        </p:nvSpPr>
        <p:spPr>
          <a:xfrm flipH="1">
            <a:off x="-3" y="1419729"/>
            <a:ext cx="192507" cy="1528008"/>
          </a:xfrm>
          <a:prstGeom prst="rect">
            <a:avLst/>
          </a:prstGeom>
          <a:solidFill>
            <a:srgbClr val="003594"/>
          </a:solidFill>
          <a:ln>
            <a:solidFill>
              <a:srgbClr val="003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12190593" y="12771979"/>
            <a:ext cx="21773" cy="504917"/>
          </a:xfrm>
          <a:prstGeom prst="line">
            <a:avLst/>
          </a:prstGeom>
          <a:ln w="50800">
            <a:solidFill>
              <a:srgbClr val="003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8" r:id="rId2"/>
    <p:sldLayoutId id="2147483704" r:id="rId3"/>
    <p:sldLayoutId id="2147483702" r:id="rId4"/>
    <p:sldLayoutId id="2147483703" r:id="rId5"/>
    <p:sldLayoutId id="2147483679" r:id="rId6"/>
    <p:sldLayoutId id="2147483677" r:id="rId7"/>
    <p:sldLayoutId id="2147483666" r:id="rId8"/>
    <p:sldLayoutId id="2147483680" r:id="rId9"/>
    <p:sldLayoutId id="2147483681" r:id="rId10"/>
    <p:sldLayoutId id="2147483691" r:id="rId11"/>
    <p:sldLayoutId id="2147483692" r:id="rId12"/>
    <p:sldLayoutId id="2147483693" r:id="rId13"/>
    <p:sldLayoutId id="2147483711" r:id="rId14"/>
    <p:sldLayoutId id="2147483712" r:id="rId15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6700" kern="1200">
          <a:solidFill>
            <a:srgbClr val="003594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Clr>
          <a:srgbClr val="003594"/>
        </a:buClr>
        <a:buFont typeface="Arial" panose="020B0604020202020204" pitchFamily="34" charset="0"/>
        <a:buChar char="•"/>
        <a:defRPr sz="5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Clr>
          <a:srgbClr val="003594"/>
        </a:buClr>
        <a:buFont typeface="Arial" panose="020B0604020202020204" pitchFamily="34" charset="0"/>
        <a:buChar char="•"/>
        <a:defRPr sz="4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Clr>
          <a:srgbClr val="003594"/>
        </a:buClr>
        <a:buFont typeface="Arial" panose="020B0604020202020204" pitchFamily="34" charset="0"/>
        <a:buChar char="•"/>
        <a:defRPr sz="40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Clr>
          <a:srgbClr val="003594"/>
        </a:buClr>
        <a:buFont typeface="Arial" panose="020B0604020202020204" pitchFamily="34" charset="0"/>
        <a:buChar char="•"/>
        <a:defRPr sz="3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Clr>
          <a:srgbClr val="003594"/>
        </a:buClr>
        <a:buFont typeface="Arial" panose="020B0604020202020204" pitchFamily="34" charset="0"/>
        <a:buChar char="•"/>
        <a:defRPr sz="3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741714" y="4441370"/>
            <a:ext cx="21945600" cy="1561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8" name="Straight Connector 41"/>
          <p:cNvCxnSpPr/>
          <p:nvPr userDrawn="1"/>
        </p:nvCxnSpPr>
        <p:spPr>
          <a:xfrm>
            <a:off x="6817562" y="6336063"/>
            <a:ext cx="10785815" cy="2497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05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8000" kern="1200">
          <a:solidFill>
            <a:schemeClr val="bg1"/>
          </a:solidFill>
          <a:latin typeface="Bebas Neue Bold" pitchFamily="34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7"/>
          <p:cNvCxnSpPr/>
          <p:nvPr userDrawn="1"/>
        </p:nvCxnSpPr>
        <p:spPr>
          <a:xfrm flipV="1">
            <a:off x="12190592" y="12771979"/>
            <a:ext cx="21772" cy="504917"/>
          </a:xfrm>
          <a:prstGeom prst="line">
            <a:avLst/>
          </a:prstGeom>
          <a:ln w="50800">
            <a:solidFill>
              <a:srgbClr val="003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5"/>
          <p:cNvSpPr/>
          <p:nvPr userDrawn="1"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  <p:cxnSp>
        <p:nvCxnSpPr>
          <p:cNvPr id="19" name="Straight Connector 19"/>
          <p:cNvCxnSpPr/>
          <p:nvPr userDrawn="1"/>
        </p:nvCxnSpPr>
        <p:spPr>
          <a:xfrm>
            <a:off x="9030290" y="6716541"/>
            <a:ext cx="6200078" cy="0"/>
          </a:xfrm>
          <a:prstGeom prst="line">
            <a:avLst/>
          </a:prstGeom>
          <a:ln w="50800">
            <a:solidFill>
              <a:srgbClr val="003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53"/>
          <p:cNvSpPr/>
          <p:nvPr userDrawn="1"/>
        </p:nvSpPr>
        <p:spPr>
          <a:xfrm>
            <a:off x="11156831" y="4274290"/>
            <a:ext cx="1990539" cy="1990539"/>
          </a:xfrm>
          <a:prstGeom prst="ellipse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21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06475" y="4802684"/>
            <a:ext cx="1091250" cy="9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10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6700" kern="1200">
          <a:solidFill>
            <a:srgbClr val="003594"/>
          </a:solidFill>
          <a:latin typeface="Bebas Neue Bold" pitchFamily="34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leniumhq.org/docs/03_webdriver.jsp#selenium-webdriver-api-commands-and-operations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xml/xpath_syntax.asp" TargetMode="External"/><Relationship Id="rId2" Type="http://schemas.openxmlformats.org/officeDocument/2006/relationships/hyperlink" Target="https://www.w3schools.com/cssref/css_selectors.asp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jezik.azurewebsites.net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jezik.azurewebsites.net/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pecflow.org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ejvit.cz/" TargetMode="External"/><Relationship Id="rId2" Type="http://schemas.openxmlformats.org/officeDocument/2006/relationships/hyperlink" Target="http://www.certicon.cz/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martinfowler.com/bliki/PageObject.html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Colin_But/define-testing-strategy-using-the-testing-pyramid-1dabee37e82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eleniumhq.org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Automatické testování</a:t>
            </a:r>
          </a:p>
        </p:txBody>
      </p:sp>
    </p:spTree>
    <p:extLst>
      <p:ext uri="{BB962C8B-B14F-4D97-AF65-F5344CB8AC3E}">
        <p14:creationId xmlns:p14="http://schemas.microsoft.com/office/powerpoint/2010/main" val="4213161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B0017-B8C5-4839-96DE-3B3BA234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sk-SK" dirty="0"/>
              <a:t>říklad 1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71394-F22A-4CAD-8E6D-2CFCEBF99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0F948-A010-4BA5-BABC-D50EFF8C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571931-ADE7-4B0A-89A7-E278F9E924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7F18A-4A4F-437D-AF1F-C584E2045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Microsoft.VisualStudio.TestTools.UnitTesting;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OpenQA.Selenium.Chrome;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namespace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UnitTestProject2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[TestClass]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Example1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{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[TestMethod]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GoToCerticon()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{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driver =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ChromeDriver();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driver.Navigate().GoToUrl(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"http://certicon.cz"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}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}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692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635F-3BE3-420C-80F6-C0712A23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Vyhledávaní elementů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DC9437-3FF2-41F5-AEF1-9FEB96CE7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driver.FindElement(By.Id(</a:t>
            </a:r>
            <a:r>
              <a:rPr lang="cs-CZ" sz="6000" dirty="0">
                <a:solidFill>
                  <a:srgbClr val="A31515"/>
                </a:solidFill>
                <a:latin typeface="Consolas" panose="020B0609020204030204" pitchFamily="49" charset="0"/>
              </a:rPr>
              <a:t>"userName"</a:t>
            </a:r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sz="6000" dirty="0" err="1">
                <a:solidFill>
                  <a:srgbClr val="000000"/>
                </a:solidFill>
                <a:latin typeface="Consolas" panose="020B0609020204030204" pitchFamily="49" charset="0"/>
              </a:rPr>
              <a:t>driver.FindElement</a:t>
            </a:r>
            <a:r>
              <a:rPr lang="en-US" sz="6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6000" dirty="0" err="1">
                <a:solidFill>
                  <a:srgbClr val="000000"/>
                </a:solidFill>
                <a:latin typeface="Consolas" panose="020B0609020204030204" pitchFamily="49" charset="0"/>
              </a:rPr>
              <a:t>By.ClassName</a:t>
            </a:r>
            <a:r>
              <a:rPr lang="en-US" sz="6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6000" dirty="0">
                <a:solidFill>
                  <a:srgbClr val="A31515"/>
                </a:solidFill>
                <a:latin typeface="Consolas" panose="020B0609020204030204" pitchFamily="49" charset="0"/>
              </a:rPr>
              <a:t>"panel other"</a:t>
            </a:r>
            <a:r>
              <a:rPr lang="en-US" sz="60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driver.FindElement(By.CssSelector(</a:t>
            </a:r>
            <a:r>
              <a:rPr lang="cs-CZ" sz="6000" dirty="0">
                <a:solidFill>
                  <a:srgbClr val="A31515"/>
                </a:solidFill>
                <a:latin typeface="Consolas" panose="020B0609020204030204" pitchFamily="49" charset="0"/>
              </a:rPr>
              <a:t>"#userName"</a:t>
            </a:r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sz="6000" dirty="0" err="1">
                <a:solidFill>
                  <a:srgbClr val="000000"/>
                </a:solidFill>
                <a:latin typeface="Consolas" panose="020B0609020204030204" pitchFamily="49" charset="0"/>
              </a:rPr>
              <a:t>driver.FindElement</a:t>
            </a:r>
            <a:r>
              <a:rPr lang="en-US" sz="6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6000" dirty="0" err="1">
                <a:solidFill>
                  <a:srgbClr val="000000"/>
                </a:solidFill>
                <a:latin typeface="Consolas" panose="020B0609020204030204" pitchFamily="49" charset="0"/>
              </a:rPr>
              <a:t>By.LinkText</a:t>
            </a:r>
            <a:r>
              <a:rPr lang="en-US" sz="6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6000" dirty="0">
                <a:solidFill>
                  <a:srgbClr val="A31515"/>
                </a:solidFill>
                <a:latin typeface="Consolas" panose="020B0609020204030204" pitchFamily="49" charset="0"/>
              </a:rPr>
              <a:t>"Link text"</a:t>
            </a:r>
            <a:r>
              <a:rPr lang="en-US" sz="60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sz="6000" dirty="0" err="1">
                <a:solidFill>
                  <a:srgbClr val="000000"/>
                </a:solidFill>
                <a:latin typeface="Consolas" panose="020B0609020204030204" pitchFamily="49" charset="0"/>
              </a:rPr>
              <a:t>driver.FindElement</a:t>
            </a:r>
            <a:r>
              <a:rPr lang="en-US" sz="6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6000" dirty="0" err="1">
                <a:solidFill>
                  <a:srgbClr val="000000"/>
                </a:solidFill>
                <a:latin typeface="Consolas" panose="020B0609020204030204" pitchFamily="49" charset="0"/>
              </a:rPr>
              <a:t>By.Name</a:t>
            </a:r>
            <a:r>
              <a:rPr lang="en-US" sz="6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60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6000" dirty="0" err="1">
                <a:solidFill>
                  <a:srgbClr val="A31515"/>
                </a:solidFill>
                <a:latin typeface="Consolas" panose="020B0609020204030204" pitchFamily="49" charset="0"/>
              </a:rPr>
              <a:t>inputName</a:t>
            </a:r>
            <a:r>
              <a:rPr lang="en-US" sz="60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60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driver.FindElement(By.PartialLinkText(</a:t>
            </a:r>
            <a:r>
              <a:rPr lang="cs-CZ" sz="60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6000" dirty="0">
                <a:solidFill>
                  <a:srgbClr val="A31515"/>
                </a:solidFill>
                <a:latin typeface="Consolas" panose="020B0609020204030204" pitchFamily="49" charset="0"/>
              </a:rPr>
              <a:t>Part</a:t>
            </a:r>
            <a:r>
              <a:rPr lang="cs-CZ" sz="60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driver.FindElement(By.TagName(</a:t>
            </a:r>
            <a:r>
              <a:rPr lang="cs-CZ" sz="6000" dirty="0">
                <a:solidFill>
                  <a:srgbClr val="A31515"/>
                </a:solidFill>
                <a:latin typeface="Consolas" panose="020B0609020204030204" pitchFamily="49" charset="0"/>
              </a:rPr>
              <a:t>"a"</a:t>
            </a:r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driver.FindElement(</a:t>
            </a:r>
            <a:br>
              <a:rPr lang="en-US" sz="6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6000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By.XPath(</a:t>
            </a:r>
            <a:r>
              <a:rPr lang="cs-CZ" sz="6000" dirty="0">
                <a:solidFill>
                  <a:srgbClr val="A31515"/>
                </a:solidFill>
                <a:latin typeface="Consolas" panose="020B0609020204030204" pitchFamily="49" charset="0"/>
              </a:rPr>
              <a:t>"//</a:t>
            </a:r>
            <a:r>
              <a:rPr lang="en-US" sz="6000" dirty="0">
                <a:solidFill>
                  <a:srgbClr val="A31515"/>
                </a:solidFill>
                <a:latin typeface="Consolas" panose="020B0609020204030204" pitchFamily="49" charset="0"/>
              </a:rPr>
              <a:t>div</a:t>
            </a:r>
            <a:r>
              <a:rPr lang="cs-CZ" sz="6000" dirty="0">
                <a:solidFill>
                  <a:srgbClr val="A31515"/>
                </a:solidFill>
                <a:latin typeface="Consolas" panose="020B0609020204030204" pitchFamily="49" charset="0"/>
              </a:rPr>
              <a:t>[@id='</a:t>
            </a:r>
            <a:r>
              <a:rPr lang="en-US" sz="6000" dirty="0" err="1">
                <a:solidFill>
                  <a:srgbClr val="A31515"/>
                </a:solidFill>
                <a:latin typeface="Consolas" panose="020B0609020204030204" pitchFamily="49" charset="0"/>
              </a:rPr>
              <a:t>userName</a:t>
            </a:r>
            <a:r>
              <a:rPr lang="cs-CZ" sz="6000" dirty="0">
                <a:solidFill>
                  <a:srgbClr val="A31515"/>
                </a:solidFill>
                <a:latin typeface="Consolas" panose="020B0609020204030204" pitchFamily="49" charset="0"/>
              </a:rPr>
              <a:t>']"</a:t>
            </a:r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6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hlinkClick r:id="rId2"/>
              </a:rPr>
              <a:t>https://www.seleniumhq.org/docs/03_webdriver.jsp#selenium-webdriver-api-commands-and-operations</a:t>
            </a:r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45471-4A95-47CB-A356-48D92D58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BCF77-9F82-459D-ADBF-3F561821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11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8C55D6-B58A-455A-AD8B-0E44250214C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472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1788-F642-4577-B5FC-A91D1B7E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F90CF-D16B-4C98-B420-35307369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CD00B-E07E-478C-84C1-D481A44B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4B0CEA-6C5D-4AEE-98AF-3684FDD3063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047FEA-47F4-4803-937B-82E8F3ED9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cs-CZ" dirty="0">
                <a:solidFill>
                  <a:srgbClr val="800000"/>
                </a:solidFill>
                <a:latin typeface="Consolas" panose="020B0609020204030204" pitchFamily="49" charset="0"/>
              </a:rPr>
              <a:t>html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cs-CZ" dirty="0">
                <a:solidFill>
                  <a:srgbClr val="800000"/>
                </a:solidFill>
                <a:latin typeface="Consolas" panose="020B0609020204030204" pitchFamily="49" charset="0"/>
              </a:rPr>
              <a:t>head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cs-CZ" dirty="0">
                <a:solidFill>
                  <a:srgbClr val="800000"/>
                </a:solidFill>
                <a:latin typeface="Consolas" panose="020B0609020204030204" pitchFamily="49" charset="0"/>
              </a:rPr>
              <a:t>title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Example Page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cs-CZ" dirty="0">
                <a:solidFill>
                  <a:srgbClr val="800000"/>
                </a:solidFill>
                <a:latin typeface="Consolas" panose="020B0609020204030204" pitchFamily="49" charset="0"/>
              </a:rPr>
              <a:t>title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cs-CZ" dirty="0">
                <a:solidFill>
                  <a:srgbClr val="800000"/>
                </a:solidFill>
                <a:latin typeface="Consolas" panose="020B0609020204030204" pitchFamily="49" charset="0"/>
              </a:rPr>
              <a:t>head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cs-CZ" dirty="0">
                <a:solidFill>
                  <a:srgbClr val="800000"/>
                </a:solidFill>
                <a:latin typeface="Consolas" panose="020B0609020204030204" pitchFamily="49" charset="0"/>
              </a:rPr>
              <a:t>body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cs-CZ" dirty="0">
                <a:solidFill>
                  <a:srgbClr val="800000"/>
                </a:solidFill>
                <a:latin typeface="Consolas" panose="020B0609020204030204" pitchFamily="49" charset="0"/>
              </a:rPr>
              <a:t>div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Consolas" panose="020B0609020204030204" pitchFamily="49" charset="0"/>
              </a:rPr>
              <a:t>id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="section1"&gt;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cs-CZ" dirty="0">
                <a:solidFill>
                  <a:srgbClr val="800000"/>
                </a:solidFill>
                <a:latin typeface="Consolas" panose="020B0609020204030204" pitchFamily="49" charset="0"/>
              </a:rPr>
              <a:t>form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Name: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input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="text"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="Name"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/&gt;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input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="submit"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="Submit"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=“Submit"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/&gt;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cs-CZ" dirty="0">
                <a:solidFill>
                  <a:srgbClr val="800000"/>
                </a:solidFill>
                <a:latin typeface="Consolas" panose="020B0609020204030204" pitchFamily="49" charset="0"/>
              </a:rPr>
              <a:t>form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cs-CZ" dirty="0">
                <a:solidFill>
                  <a:srgbClr val="800000"/>
                </a:solidFill>
                <a:latin typeface="Consolas" panose="020B0609020204030204" pitchFamily="49" charset="0"/>
              </a:rPr>
              <a:t>a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Consolas" panose="020B0609020204030204" pitchFamily="49" charset="0"/>
              </a:rPr>
              <a:t>id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="certiconLink"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Consolas" panose="020B0609020204030204" pitchFamily="49" charset="0"/>
              </a:rPr>
              <a:t>href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="https://certicon.cz"&gt;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    certicon.cz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cs-CZ" dirty="0">
                <a:solidFill>
                  <a:srgbClr val="800000"/>
                </a:solidFill>
                <a:latin typeface="Consolas" panose="020B0609020204030204" pitchFamily="49" charset="0"/>
              </a:rPr>
              <a:t>a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cs-CZ" dirty="0">
                <a:solidFill>
                  <a:srgbClr val="800000"/>
                </a:solidFill>
                <a:latin typeface="Consolas" panose="020B0609020204030204" pitchFamily="49" charset="0"/>
              </a:rPr>
              <a:t>div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cs-CZ" dirty="0">
                <a:solidFill>
                  <a:srgbClr val="800000"/>
                </a:solidFill>
                <a:latin typeface="Consolas" panose="020B0609020204030204" pitchFamily="49" charset="0"/>
              </a:rPr>
              <a:t>body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cs-CZ" dirty="0">
                <a:solidFill>
                  <a:srgbClr val="800000"/>
                </a:solidFill>
                <a:latin typeface="Consolas" panose="020B0609020204030204" pitchFamily="49" charset="0"/>
              </a:rPr>
              <a:t>html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617C44-AD83-405A-853A-4DC658322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99" y="3651250"/>
            <a:ext cx="9319683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29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4E89D-8317-4CD0-8335-3E633044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 tools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748742-F2A2-4054-80B0-40B8C255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F12</a:t>
            </a:r>
          </a:p>
          <a:p>
            <a:r>
              <a:rPr lang="en-US" dirty="0"/>
              <a:t>Right click -&gt; Inspect Element</a:t>
            </a:r>
            <a:endParaRPr lang="sk-SK" dirty="0"/>
          </a:p>
          <a:p>
            <a:r>
              <a:rPr lang="en-US" dirty="0"/>
              <a:t>Right click -&gt; View Source Code</a:t>
            </a:r>
          </a:p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576D1-E6A5-445D-860D-B933EDE4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15838-4441-48FB-B35A-7C946F92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13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8BBB97-A01E-46B9-AA7C-4817005D166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1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635F-3BE3-420C-80F6-C0712A23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Vyhledávaní elementů: </a:t>
            </a:r>
            <a:r>
              <a:rPr lang="en-US" dirty="0" err="1"/>
              <a:t>Xpath</a:t>
            </a:r>
            <a:r>
              <a:rPr lang="en-US" dirty="0"/>
              <a:t> / CSS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DC9437-3FF2-41F5-AEF1-9FEB96CE7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https://www.w3schools.com/cssref/css_selectors.asp</a:t>
            </a:r>
            <a:endParaRPr lang="sk-SK" dirty="0"/>
          </a:p>
          <a:p>
            <a:r>
              <a:rPr lang="en-US" dirty="0">
                <a:hlinkClick r:id="rId3"/>
              </a:rPr>
              <a:t>https://www.w3schools.com/xml/xpath_syntax.asp</a:t>
            </a:r>
            <a:endParaRPr lang="sk-SK" dirty="0"/>
          </a:p>
          <a:p>
            <a:endParaRPr lang="sk-SK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45471-4A95-47CB-A356-48D92D58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BCF77-9F82-459D-ADBF-3F561821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14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8C55D6-B58A-455A-AD8B-0E44250214C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662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29E28-7A4F-41F5-A481-D02C9FDC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Interakce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8FA4E4-9E62-4929-A93E-56CE5C5B3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000" dirty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 element = driver.FindElement(By.Id(</a:t>
            </a:r>
            <a:r>
              <a:rPr lang="cs-CZ" sz="6000" dirty="0">
                <a:solidFill>
                  <a:srgbClr val="A31515"/>
                </a:solidFill>
                <a:latin typeface="Consolas" panose="020B0609020204030204" pitchFamily="49" charset="0"/>
              </a:rPr>
              <a:t>"userName"</a:t>
            </a:r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endParaRPr lang="cs-CZ" sz="6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element.Click();</a:t>
            </a:r>
          </a:p>
          <a:p>
            <a:pPr marL="0" indent="0">
              <a:buNone/>
            </a:pPr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element.SendKeys(</a:t>
            </a:r>
            <a:r>
              <a:rPr lang="cs-CZ" sz="6000" dirty="0">
                <a:solidFill>
                  <a:srgbClr val="A31515"/>
                </a:solidFill>
                <a:latin typeface="Consolas" panose="020B0609020204030204" pitchFamily="49" charset="0"/>
              </a:rPr>
              <a:t>"My Name"</a:t>
            </a:r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cs-CZ" sz="6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 isDisplayed = element.Displayed;</a:t>
            </a:r>
          </a:p>
          <a:p>
            <a:pPr marL="0" indent="0">
              <a:buNone/>
            </a:pPr>
            <a:r>
              <a:rPr lang="cs-CZ" sz="6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 text = element.Text;</a:t>
            </a:r>
          </a:p>
          <a:p>
            <a:pPr marL="0" indent="0">
              <a:buNone/>
            </a:pPr>
            <a:r>
              <a:rPr lang="cs-CZ" sz="6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cs-CZ" sz="6000" dirty="0">
                <a:solidFill>
                  <a:srgbClr val="000000"/>
                </a:solidFill>
                <a:latin typeface="Consolas" panose="020B0609020204030204" pitchFamily="49" charset="0"/>
              </a:rPr>
              <a:t> url = driver.Url;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5F5A86-0E31-47E7-96B4-BABF1E6F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21B17-0C79-4312-B935-529E2B2D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15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F136C3-FF52-47AF-8D37-F510311CF0A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22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635F-3BE3-420C-80F6-C0712A23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sk-SK" dirty="0"/>
              <a:t>říklad</a:t>
            </a:r>
            <a:r>
              <a:rPr lang="en-US" dirty="0"/>
              <a:t> 2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DC9437-3FF2-41F5-AEF1-9FEB96CE7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sk-SK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certicon</a:t>
            </a:r>
            <a:r>
              <a:rPr lang="en-US" dirty="0">
                <a:hlinkClick r:id="rId2"/>
              </a:rPr>
              <a:t>-testing</a:t>
            </a:r>
            <a:r>
              <a:rPr lang="sk-SK" dirty="0">
                <a:hlinkClick r:id="rId2"/>
              </a:rPr>
              <a:t>.azurewebsites.net/</a:t>
            </a:r>
            <a:endParaRPr lang="en-US" dirty="0"/>
          </a:p>
          <a:p>
            <a:pPr marL="914400" indent="-914400">
              <a:buFont typeface="+mj-lt"/>
              <a:buAutoNum type="arabicPeriod"/>
            </a:pPr>
            <a:r>
              <a:rPr lang="en-US" dirty="0" err="1"/>
              <a:t>Kliknout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Contact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err="1"/>
              <a:t>Ov</a:t>
            </a:r>
            <a:r>
              <a:rPr lang="sk-SK" dirty="0"/>
              <a:t>ěřit nadpis </a:t>
            </a:r>
            <a:r>
              <a:rPr lang="en-US" dirty="0"/>
              <a:t>(Assert)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err="1"/>
              <a:t>Ov</a:t>
            </a:r>
            <a:r>
              <a:rPr lang="sk-SK" dirty="0"/>
              <a:t>ěřit url adresu </a:t>
            </a:r>
            <a:endParaRPr lang="en-US" dirty="0"/>
          </a:p>
          <a:p>
            <a:pPr marL="914400" indent="-914400">
              <a:buFont typeface="+mj-lt"/>
              <a:buAutoNum type="arabicPeriod"/>
            </a:pPr>
            <a:r>
              <a:rPr lang="sk-SK" dirty="0"/>
              <a:t>Zavřít okno prohlížeče</a:t>
            </a:r>
          </a:p>
          <a:p>
            <a:pPr marL="914400" indent="-9144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45471-4A95-47CB-A356-48D92D58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BCF77-9F82-459D-ADBF-3F561821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16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8C55D6-B58A-455A-AD8B-0E44250214C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058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635F-3BE3-420C-80F6-C0712A23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sk-SK" dirty="0" err="1"/>
              <a:t>říklad</a:t>
            </a:r>
            <a:r>
              <a:rPr lang="en-US" dirty="0"/>
              <a:t> 2+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DC9437-3FF2-41F5-AEF1-9FEB96CE7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sk-SK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certicon</a:t>
            </a:r>
            <a:r>
              <a:rPr lang="en-US" dirty="0">
                <a:hlinkClick r:id="rId2"/>
              </a:rPr>
              <a:t>-testing</a:t>
            </a:r>
            <a:r>
              <a:rPr lang="sk-SK" dirty="0">
                <a:hlinkClick r:id="rId2"/>
              </a:rPr>
              <a:t>.azurewebsites.net/</a:t>
            </a:r>
            <a:endParaRPr lang="en-US" dirty="0"/>
          </a:p>
          <a:p>
            <a:pPr marL="914400" indent="-914400">
              <a:buFont typeface="+mj-lt"/>
              <a:buAutoNum type="arabicPeriod"/>
            </a:pPr>
            <a:r>
              <a:rPr lang="en-US" dirty="0" err="1"/>
              <a:t>Kliknout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Messages</a:t>
            </a:r>
            <a:endParaRPr lang="en-US" dirty="0"/>
          </a:p>
          <a:p>
            <a:pPr marL="914400" indent="-914400">
              <a:buFont typeface="+mj-lt"/>
              <a:buAutoNum type="arabicPeriod"/>
            </a:pPr>
            <a:r>
              <a:rPr lang="sk-SK" dirty="0"/>
              <a:t>Odeslat prázdný formulář</a:t>
            </a:r>
          </a:p>
          <a:p>
            <a:pPr marL="914400" indent="-914400">
              <a:buFont typeface="+mj-lt"/>
              <a:buAutoNum type="arabicPeriod"/>
            </a:pPr>
            <a:r>
              <a:rPr lang="sk-SK" dirty="0"/>
              <a:t>Ověrit, že se zobrazí validační chyby</a:t>
            </a:r>
            <a:r>
              <a:rPr lang="en-US" dirty="0"/>
              <a:t> (element </a:t>
            </a:r>
            <a:r>
              <a:rPr lang="en-US" dirty="0" err="1"/>
              <a:t>validationSummary</a:t>
            </a:r>
            <a:r>
              <a:rPr lang="en-US" dirty="0"/>
              <a:t>)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/>
              <a:t>++ </a:t>
            </a:r>
            <a:r>
              <a:rPr lang="en-US" dirty="0" err="1"/>
              <a:t>Ov</a:t>
            </a:r>
            <a:r>
              <a:rPr lang="sk-SK" dirty="0" err="1"/>
              <a:t>ěřit</a:t>
            </a:r>
            <a:r>
              <a:rPr lang="sk-SK" dirty="0"/>
              <a:t> </a:t>
            </a:r>
            <a:r>
              <a:rPr lang="sk-SK" dirty="0" err="1"/>
              <a:t>přesný</a:t>
            </a:r>
            <a:r>
              <a:rPr lang="sk-SK" dirty="0"/>
              <a:t> text </a:t>
            </a:r>
            <a:r>
              <a:rPr lang="sk-SK" dirty="0" err="1"/>
              <a:t>validačních</a:t>
            </a:r>
            <a:r>
              <a:rPr lang="sk-SK"/>
              <a:t> chyb</a:t>
            </a:r>
            <a:endParaRPr lang="en-US" dirty="0"/>
          </a:p>
          <a:p>
            <a:pPr marL="914400" indent="-914400">
              <a:buFont typeface="+mj-lt"/>
              <a:buAutoNum type="arabicPeriod"/>
            </a:pPr>
            <a:r>
              <a:rPr lang="sk-SK" dirty="0"/>
              <a:t>Zavřít okno prohlížeče</a:t>
            </a:r>
          </a:p>
          <a:p>
            <a:pPr marL="914400" indent="-9144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45471-4A95-47CB-A356-48D92D58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BCF77-9F82-459D-ADBF-3F561821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17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8C55D6-B58A-455A-AD8B-0E44250214C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685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E92D-D1AC-4B91-A0CB-03CF157D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Specflow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680FD1-E64D-455A-9668-336A4EBBC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Definice kroků testu</a:t>
            </a:r>
          </a:p>
          <a:p>
            <a:r>
              <a:rPr lang="sk-SK" dirty="0"/>
              <a:t>Text čitelný i pro neprogramátory</a:t>
            </a:r>
          </a:p>
          <a:p>
            <a:r>
              <a:rPr lang="sk-SK" dirty="0"/>
              <a:t>Odstraňuje duplicitu</a:t>
            </a:r>
          </a:p>
          <a:p>
            <a:r>
              <a:rPr lang="en-US" dirty="0"/>
              <a:t>Acceptance Test Driven Development</a:t>
            </a:r>
            <a:endParaRPr lang="sk-SK" dirty="0"/>
          </a:p>
          <a:p>
            <a:r>
              <a:rPr lang="en-US" dirty="0">
                <a:hlinkClick r:id="rId2"/>
              </a:rPr>
              <a:t>https://specflow.org/</a:t>
            </a:r>
            <a:endParaRPr lang="sk-SK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DE6A0-E4F2-4C2B-948E-B2B32E76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4740F-26BE-40C1-9CA6-812A6F6C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18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D0D3AB-6A7A-4DE7-A9A5-4C4635656C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B8C54-EECD-42D7-A8E3-3E57A128E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3963" y="3651250"/>
            <a:ext cx="5501085" cy="1781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507DCA-7268-4869-ABDF-2653E4943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2450" y="8625967"/>
            <a:ext cx="7682598" cy="349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8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3E68-2EF7-4EB6-94DF-082CD345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Specflow – feature file </a:t>
            </a:r>
            <a:r>
              <a:rPr lang="en-US" dirty="0"/>
              <a:t>/ step definition parameters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4674CA-AA06-4BAD-B0A6-42F22C96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542B3-F2C5-49DD-95C9-63F43211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19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A7823-E4C2-485E-9198-8243C4D99D6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26EB8-6A60-4FB2-9D06-CD7D5CCE1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600" dirty="0"/>
              <a:t>Feature file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When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 fill name "</a:t>
            </a:r>
            <a:r>
              <a:rPr lang="en-US" i="1" dirty="0">
                <a:solidFill>
                  <a:srgbClr val="646464"/>
                </a:solidFill>
                <a:latin typeface="Consolas" panose="020B0609020204030204" pitchFamily="49" charset="0"/>
              </a:rPr>
              <a:t>test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“ and age “</a:t>
            </a:r>
            <a:r>
              <a:rPr lang="en-US" i="1" dirty="0">
                <a:solidFill>
                  <a:srgbClr val="646464"/>
                </a:solidFill>
                <a:latin typeface="Consolas" panose="020B0609020204030204" pitchFamily="49" charset="0"/>
              </a:rPr>
              <a:t>32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5600" dirty="0"/>
              <a:t>Step definition (code behind)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[When(</a:t>
            </a:r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@"I fill name </a:t>
            </a:r>
            <a:r>
              <a:rPr lang="en-US" dirty="0">
                <a:solidFill>
                  <a:srgbClr val="FF007F"/>
                </a:solidFill>
                <a:latin typeface="Consolas" panose="020B0609020204030204" pitchFamily="49" charset="0"/>
              </a:rPr>
              <a:t>""</a:t>
            </a:r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(.*)</a:t>
            </a:r>
            <a:r>
              <a:rPr lang="en-US" dirty="0">
                <a:solidFill>
                  <a:srgbClr val="FF007F"/>
                </a:solidFill>
                <a:latin typeface="Consolas" panose="020B0609020204030204" pitchFamily="49" charset="0"/>
              </a:rPr>
              <a:t>"“</a:t>
            </a:r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 and age </a:t>
            </a:r>
            <a:r>
              <a:rPr lang="en-US" dirty="0">
                <a:solidFill>
                  <a:srgbClr val="FF007F"/>
                </a:solidFill>
                <a:latin typeface="Consolas" panose="020B0609020204030204" pitchFamily="49" charset="0"/>
              </a:rPr>
              <a:t>""</a:t>
            </a:r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(.*)</a:t>
            </a:r>
            <a:r>
              <a:rPr lang="en-US" dirty="0">
                <a:solidFill>
                  <a:srgbClr val="FF007F"/>
                </a:solidFill>
                <a:latin typeface="Consolas" panose="020B0609020204030204" pitchFamily="49" charset="0"/>
              </a:rPr>
              <a:t>""</a:t>
            </a:r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WhenIFillNameAge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name,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email)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1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1761-C1DC-4AAD-8FBD-09A9DDCC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Certicon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E793DF-B229-4A90-98BD-714E440D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Vývoj software a hardware</a:t>
            </a:r>
          </a:p>
          <a:p>
            <a:pPr lvl="1"/>
            <a:r>
              <a:rPr lang="sk-SK" dirty="0"/>
              <a:t>Praha, Plzeň, Ostrava, Olomouc </a:t>
            </a:r>
            <a:r>
              <a:rPr lang="en-US" dirty="0"/>
              <a:t>(~380 </a:t>
            </a:r>
            <a:r>
              <a:rPr lang="sk-SK" dirty="0"/>
              <a:t>lidí</a:t>
            </a:r>
            <a:r>
              <a:rPr lang="en-US" dirty="0"/>
              <a:t>)</a:t>
            </a:r>
            <a:endParaRPr lang="sk-SK" dirty="0"/>
          </a:p>
          <a:p>
            <a:r>
              <a:rPr lang="sk-SK" dirty="0"/>
              <a:t>Outsourcing</a:t>
            </a:r>
          </a:p>
          <a:p>
            <a:pPr lvl="1"/>
            <a:r>
              <a:rPr lang="sk-SK" dirty="0"/>
              <a:t>Zdravotnictví, Automotive, Telekomunikace</a:t>
            </a:r>
          </a:p>
          <a:p>
            <a:r>
              <a:rPr lang="sk-SK" dirty="0"/>
              <a:t>Inovace a výzkum</a:t>
            </a:r>
          </a:p>
          <a:p>
            <a:pPr lvl="1"/>
            <a:r>
              <a:rPr lang="sk-SK" dirty="0"/>
              <a:t>EPIQA Smart Scheduler, CertiConVis, Cyber PSG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Voln</a:t>
            </a:r>
            <a:r>
              <a:rPr lang="sk-SK" dirty="0"/>
              <a:t>é pozice</a:t>
            </a:r>
          </a:p>
          <a:p>
            <a:pPr lvl="1"/>
            <a:r>
              <a:rPr lang="sk-SK"/>
              <a:t>Analytik/Developer, SW </a:t>
            </a:r>
            <a:r>
              <a:rPr lang="sk-SK" dirty="0"/>
              <a:t>Test </a:t>
            </a:r>
            <a:r>
              <a:rPr lang="sk-SK"/>
              <a:t>Engineer, </a:t>
            </a:r>
            <a:r>
              <a:rPr lang="sk-SK" dirty="0"/>
              <a:t>C</a:t>
            </a:r>
            <a:r>
              <a:rPr lang="en-US" dirty="0"/>
              <a:t># .NET Core Developer</a:t>
            </a:r>
            <a:endParaRPr lang="sk-SK" dirty="0"/>
          </a:p>
          <a:p>
            <a:pPr lvl="1"/>
            <a:r>
              <a:rPr lang="sk-SK" dirty="0">
                <a:hlinkClick r:id="rId2"/>
              </a:rPr>
              <a:t>www.certicon.cz</a:t>
            </a:r>
            <a:r>
              <a:rPr lang="sk-SK" dirty="0"/>
              <a:t>, </a:t>
            </a:r>
            <a:r>
              <a:rPr lang="sk-SK" dirty="0">
                <a:hlinkClick r:id="rId3"/>
              </a:rPr>
              <a:t>www.makejvit.cz</a:t>
            </a:r>
            <a:endParaRPr lang="sk-SK" dirty="0"/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748E1-1A92-4D5A-A9B6-420A4457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E4B3C-1FF5-4B9E-90BD-25D437B8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2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07A4E8-FBFA-47B2-978F-D42E224A176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216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E92D-D1AC-4B91-A0CB-03CF157D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Specflow</a:t>
            </a:r>
            <a:r>
              <a:rPr lang="en-US" dirty="0"/>
              <a:t> – feature file syntax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680FD1-E64D-455A-9668-336A4EBBC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Feature file</a:t>
            </a:r>
          </a:p>
          <a:p>
            <a:r>
              <a:rPr lang="en-US" dirty="0"/>
              <a:t>Given</a:t>
            </a:r>
          </a:p>
          <a:p>
            <a:r>
              <a:rPr lang="en-US" dirty="0"/>
              <a:t>When</a:t>
            </a:r>
          </a:p>
          <a:p>
            <a:r>
              <a:rPr lang="en-US" dirty="0"/>
              <a:t>Then</a:t>
            </a:r>
          </a:p>
          <a:p>
            <a:r>
              <a:rPr lang="en-US" dirty="0"/>
              <a:t>Feature</a:t>
            </a:r>
          </a:p>
          <a:p>
            <a:r>
              <a:rPr lang="en-US" dirty="0"/>
              <a:t>Scenario</a:t>
            </a:r>
          </a:p>
          <a:p>
            <a:r>
              <a:rPr lang="en-US" dirty="0"/>
              <a:t>Scenario Outline</a:t>
            </a:r>
          </a:p>
          <a:p>
            <a:r>
              <a:rPr lang="en-US" dirty="0"/>
              <a:t>Examples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DE6A0-E4F2-4C2B-948E-B2B32E76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4740F-26BE-40C1-9CA6-812A6F6C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20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D0D3AB-6A7A-4DE7-A9A5-4C4635656C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B89DEDB-0004-419E-8892-695ECCCCB899}"/>
              </a:ext>
            </a:extLst>
          </p:cNvPr>
          <p:cNvSpPr txBox="1">
            <a:spLocks/>
          </p:cNvSpPr>
          <p:nvPr/>
        </p:nvSpPr>
        <p:spPr>
          <a:xfrm>
            <a:off x="13213193" y="3651250"/>
            <a:ext cx="9376756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003594"/>
              </a:buClr>
              <a:buFont typeface="Arial" panose="020B0604020202020204" pitchFamily="34" charset="0"/>
              <a:buChar char="•"/>
              <a:defRPr sz="5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594"/>
              </a:buClr>
              <a:buFont typeface="Arial" panose="020B0604020202020204" pitchFamily="34" charset="0"/>
              <a:buChar char="•"/>
              <a:defRPr sz="48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594"/>
              </a:buClr>
              <a:buFont typeface="Arial" panose="020B0604020202020204" pitchFamily="34" charset="0"/>
              <a:buChar char="•"/>
              <a:defRPr sz="40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594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594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Code-behind file</a:t>
            </a:r>
          </a:p>
          <a:p>
            <a:r>
              <a:rPr lang="en-US" dirty="0"/>
              <a:t>[Binding]</a:t>
            </a:r>
          </a:p>
          <a:p>
            <a:r>
              <a:rPr lang="en-US" dirty="0"/>
              <a:t>[Given]</a:t>
            </a:r>
          </a:p>
          <a:p>
            <a:r>
              <a:rPr lang="en-US" dirty="0"/>
              <a:t>[When]</a:t>
            </a:r>
          </a:p>
          <a:p>
            <a:r>
              <a:rPr lang="en-US" dirty="0"/>
              <a:t>[Then]</a:t>
            </a:r>
          </a:p>
          <a:p>
            <a:r>
              <a:rPr lang="en-US" dirty="0"/>
              <a:t>[</a:t>
            </a:r>
            <a:r>
              <a:rPr lang="en-US" dirty="0" err="1"/>
              <a:t>BeforeScenario</a:t>
            </a:r>
            <a:r>
              <a:rPr lang="en-US" dirty="0"/>
              <a:t>]</a:t>
            </a:r>
          </a:p>
          <a:p>
            <a:r>
              <a:rPr lang="en-US" dirty="0"/>
              <a:t>[</a:t>
            </a:r>
            <a:r>
              <a:rPr lang="en-US" dirty="0" err="1"/>
              <a:t>AfterScenario</a:t>
            </a:r>
            <a:r>
              <a:rPr lang="en-US" dirty="0"/>
              <a:t>]</a:t>
            </a:r>
          </a:p>
          <a:p>
            <a:r>
              <a:rPr lang="en-US" dirty="0"/>
              <a:t>Input parameters / tables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751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4E28-1C7E-4982-8365-654BC9A8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Specflow – Integrace do Visual Studia 1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CDF61-9B5E-4469-920C-F41647955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Visual Studio Extensions</a:t>
            </a:r>
            <a:endParaRPr lang="en-US" dirty="0"/>
          </a:p>
          <a:p>
            <a:r>
              <a:rPr lang="en-US" dirty="0"/>
              <a:t>Tools -&gt; Extensions and Updates -&gt; Online -&gt; </a:t>
            </a:r>
            <a:r>
              <a:rPr lang="sk-SK" dirty="0"/>
              <a:t>Specflow</a:t>
            </a:r>
          </a:p>
          <a:p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F5A0A-D0A4-4868-9A30-2B80B28161B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A5419-6069-41E1-9565-ABEC640F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699" y="6858000"/>
            <a:ext cx="20754601" cy="516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92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B83B4-D36C-45EC-A02C-242856E8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Specflow – Integrace do Visual Studia 2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519A6-F48A-4E8E-8B60-CD005298A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Visual Studio Extension</a:t>
            </a:r>
          </a:p>
          <a:p>
            <a:r>
              <a:rPr lang="sk-SK" dirty="0"/>
              <a:t>NuGet packages</a:t>
            </a:r>
          </a:p>
          <a:p>
            <a:pPr lvl="1"/>
            <a:r>
              <a:rPr lang="sk-SK" dirty="0"/>
              <a:t>SpecFlow</a:t>
            </a:r>
          </a:p>
          <a:p>
            <a:pPr lvl="1"/>
            <a:r>
              <a:rPr lang="sk-SK" dirty="0"/>
              <a:t>SpecFlow.MsTest</a:t>
            </a:r>
          </a:p>
          <a:p>
            <a:pPr lvl="1"/>
            <a:r>
              <a:rPr lang="sk-SK" dirty="0"/>
              <a:t>SpecFlow.Tools.MsBuild.Generation</a:t>
            </a:r>
            <a:endParaRPr lang="en-US" dirty="0"/>
          </a:p>
          <a:p>
            <a:pPr lvl="1"/>
            <a:r>
              <a:rPr lang="en-US" dirty="0" err="1"/>
              <a:t>Selenium.WebDriver</a:t>
            </a:r>
            <a:endParaRPr lang="en-US" dirty="0"/>
          </a:p>
          <a:p>
            <a:pPr lvl="1"/>
            <a:r>
              <a:rPr lang="en-US" dirty="0" err="1"/>
              <a:t>Selenium.Chrome.WebDriver</a:t>
            </a:r>
            <a:endParaRPr lang="en-US" dirty="0"/>
          </a:p>
          <a:p>
            <a:pPr lvl="1"/>
            <a:endParaRPr lang="sk-S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37CD8-7D99-4976-9925-9840B251E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E4CFE-8115-41E3-9536-CAD6E922B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22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7873CF-F03A-4EFB-AA94-5E4127A141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21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BC1613-1AA2-4A57-83AB-910DC46D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Návrhový vzor Page Object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898D26-1522-40DB-A1CF-780EC11E6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Návrhový vzor</a:t>
            </a:r>
            <a:endParaRPr lang="cs-CZ" dirty="0"/>
          </a:p>
          <a:p>
            <a:r>
              <a:rPr lang="cs-CZ" dirty="0"/>
              <a:t>Rozhraní pro interakci se stránkou</a:t>
            </a:r>
          </a:p>
          <a:p>
            <a:r>
              <a:rPr lang="cs-CZ" dirty="0"/>
              <a:t>Odděluje definici kroků testu a vyhledávání elementů</a:t>
            </a:r>
          </a:p>
          <a:p>
            <a:r>
              <a:rPr lang="cs-CZ" dirty="0"/>
              <a:t>Odstraňuje duplicitu</a:t>
            </a:r>
          </a:p>
          <a:p>
            <a:r>
              <a:rPr lang="cs-CZ" dirty="0"/>
              <a:t>Snadná údržba</a:t>
            </a:r>
          </a:p>
          <a:p>
            <a:r>
              <a:rPr lang="cs-CZ" dirty="0"/>
              <a:t>Zlepšuje čitelnost kódu</a:t>
            </a:r>
          </a:p>
          <a:p>
            <a:r>
              <a:rPr lang="cs-CZ" dirty="0"/>
              <a:t>Jednoduché návratové typy (nebo další PO</a:t>
            </a:r>
            <a:r>
              <a:rPr lang="en-US" dirty="0"/>
              <a:t>)</a:t>
            </a:r>
          </a:p>
          <a:p>
            <a:r>
              <a:rPr lang="en-US" dirty="0" err="1"/>
              <a:t>Konstruktor</a:t>
            </a:r>
            <a:endParaRPr lang="cs-CZ" dirty="0"/>
          </a:p>
          <a:p>
            <a:r>
              <a:rPr lang="sk-SK" dirty="0">
                <a:hlinkClick r:id="rId2"/>
              </a:rPr>
              <a:t>https://martinfowler.com/bliki/PageObject.html</a:t>
            </a:r>
            <a:endParaRPr lang="sk-SK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0CD29-4308-49AF-8A94-9501AEB7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D4588-3C03-4FCF-9EB5-65E7BF2D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23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D2D781-D178-47FB-8105-7F9441D37DA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828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E92D-D1AC-4B91-A0CB-03CF157D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Object v </a:t>
            </a:r>
            <a:r>
              <a:rPr lang="en-US" dirty="0" err="1"/>
              <a:t>praxi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680FD1-E64D-455A-9668-336A4EBBC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Methods</a:t>
            </a:r>
            <a:r>
              <a:rPr lang="sk-SK" dirty="0"/>
              <a:t> </a:t>
            </a:r>
            <a:endParaRPr lang="en-US" dirty="0"/>
          </a:p>
          <a:p>
            <a:pPr lvl="1"/>
            <a:r>
              <a:rPr lang="sk-SK" dirty="0"/>
              <a:t>ClickMenuItem</a:t>
            </a:r>
            <a:r>
              <a:rPr lang="en-US" dirty="0"/>
              <a:t>(string item)</a:t>
            </a:r>
          </a:p>
          <a:p>
            <a:pPr lvl="1"/>
            <a:r>
              <a:rPr lang="en-US" dirty="0" err="1"/>
              <a:t>SubmitForm</a:t>
            </a:r>
            <a:r>
              <a:rPr lang="en-US" dirty="0"/>
              <a:t>()</a:t>
            </a:r>
          </a:p>
          <a:p>
            <a:r>
              <a:rPr lang="en-US" dirty="0"/>
              <a:t>Property</a:t>
            </a:r>
          </a:p>
          <a:p>
            <a:pPr lvl="1"/>
            <a:r>
              <a:rPr lang="en-US" dirty="0"/>
              <a:t>Name {get; set}</a:t>
            </a:r>
          </a:p>
          <a:p>
            <a:pPr lvl="1"/>
            <a:r>
              <a:rPr lang="en-US" dirty="0"/>
              <a:t>Email {get; set}</a:t>
            </a:r>
          </a:p>
          <a:p>
            <a:pPr lvl="1"/>
            <a:r>
              <a:rPr lang="en-US" dirty="0"/>
              <a:t>Content {get; set}</a:t>
            </a:r>
          </a:p>
          <a:p>
            <a:pPr lvl="1"/>
            <a:r>
              <a:rPr lang="en-US" dirty="0" err="1"/>
              <a:t>ValidationErrors</a:t>
            </a:r>
            <a:r>
              <a:rPr lang="en-US" dirty="0"/>
              <a:t> {get}</a:t>
            </a:r>
          </a:p>
          <a:p>
            <a:pPr lvl="1"/>
            <a:r>
              <a:rPr lang="en-US" dirty="0" err="1"/>
              <a:t>IsValidationErrorDisplayed</a:t>
            </a:r>
            <a:r>
              <a:rPr lang="en-US" dirty="0"/>
              <a:t> {get}</a:t>
            </a:r>
          </a:p>
          <a:p>
            <a:pPr lvl="1"/>
            <a:r>
              <a:rPr lang="en-US" dirty="0"/>
              <a:t>Title {get}</a:t>
            </a:r>
          </a:p>
          <a:p>
            <a:pPr lvl="1"/>
            <a:r>
              <a:rPr lang="en-US" dirty="0" err="1"/>
              <a:t>YourMessages</a:t>
            </a:r>
            <a:r>
              <a:rPr lang="en-US" dirty="0"/>
              <a:t> {get}</a:t>
            </a:r>
          </a:p>
          <a:p>
            <a:pPr lvl="1"/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DE6A0-E4F2-4C2B-948E-B2B32E76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4740F-26BE-40C1-9CA6-812A6F6C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24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D0D3AB-6A7A-4DE7-A9A5-4C4635656C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6BA45-3797-4C72-91D4-84595FF15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583" y="3820288"/>
            <a:ext cx="9140017" cy="60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10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FAF58-3B57-4FAF-B919-E834602C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Page</a:t>
            </a:r>
            <a:r>
              <a:rPr lang="sk-SK" dirty="0"/>
              <a:t> </a:t>
            </a:r>
            <a:r>
              <a:rPr lang="sk-SK" dirty="0" err="1"/>
              <a:t>Object</a:t>
            </a:r>
            <a:r>
              <a:rPr lang="sk-SK" dirty="0"/>
              <a:t> + </a:t>
            </a:r>
            <a:r>
              <a:rPr lang="sk-SK" dirty="0" err="1"/>
              <a:t>SpecFlow</a:t>
            </a:r>
            <a:endParaRPr lang="en-US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F131208-FAF4-4F11-9F97-06F4595C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4A951E1-EE1F-4AF6-A21F-61F21598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25</a:t>
            </a:fld>
            <a:endParaRPr lang="en-US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0E6EAE36-31AA-478E-BDAA-F3766E62B9F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2371A8DE-CB7D-493E-B943-C7F5EFDB89CA}"/>
              </a:ext>
            </a:extLst>
          </p:cNvPr>
          <p:cNvSpPr/>
          <p:nvPr/>
        </p:nvSpPr>
        <p:spPr>
          <a:xfrm>
            <a:off x="2284916" y="4575633"/>
            <a:ext cx="3840119" cy="5880326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r>
              <a:rPr lang="en-US" dirty="0">
                <a:solidFill>
                  <a:schemeClr val="tx1"/>
                </a:solidFill>
              </a:rPr>
              <a:t>I open website…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 click button…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 verify…</a:t>
            </a:r>
          </a:p>
          <a:p>
            <a:pPr algn="ctr"/>
            <a:endParaRPr lang="en-US" dirty="0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664D4DFB-BF75-4B8B-B42E-A6FF8950C1B0}"/>
              </a:ext>
            </a:extLst>
          </p:cNvPr>
          <p:cNvSpPr/>
          <p:nvPr/>
        </p:nvSpPr>
        <p:spPr>
          <a:xfrm>
            <a:off x="6962500" y="4575633"/>
            <a:ext cx="4035218" cy="5888342"/>
          </a:xfrm>
          <a:prstGeom prst="rect">
            <a:avLst/>
          </a:prstGeom>
          <a:noFill/>
          <a:ln w="571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r>
              <a:rPr lang="en-US" dirty="0">
                <a:solidFill>
                  <a:schemeClr val="tx1"/>
                </a:solidFill>
              </a:rPr>
              <a:t>[I open website…]</a:t>
            </a:r>
          </a:p>
          <a:p>
            <a:r>
              <a:rPr lang="en-US" dirty="0">
                <a:solidFill>
                  <a:schemeClr val="tx1"/>
                </a:solidFill>
              </a:rPr>
              <a:t>new </a:t>
            </a:r>
            <a:r>
              <a:rPr lang="en-US" dirty="0" err="1">
                <a:solidFill>
                  <a:schemeClr val="tx1"/>
                </a:solidFill>
              </a:rPr>
              <a:t>WebSite</a:t>
            </a:r>
            <a:r>
              <a:rPr lang="en-US" dirty="0">
                <a:solidFill>
                  <a:schemeClr val="tx1"/>
                </a:solidFill>
              </a:rPr>
              <a:t>();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[I click button…]</a:t>
            </a:r>
          </a:p>
          <a:p>
            <a:r>
              <a:rPr lang="en-US" dirty="0" err="1">
                <a:solidFill>
                  <a:schemeClr val="tx1"/>
                </a:solidFill>
              </a:rPr>
              <a:t>webSite.Button</a:t>
            </a:r>
            <a:r>
              <a:rPr lang="en-US" dirty="0">
                <a:solidFill>
                  <a:schemeClr val="tx1"/>
                </a:solidFill>
              </a:rPr>
              <a:t>();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[I verify…]</a:t>
            </a:r>
          </a:p>
          <a:p>
            <a:r>
              <a:rPr lang="en-US" dirty="0" err="1">
                <a:solidFill>
                  <a:schemeClr val="tx1"/>
                </a:solidFill>
              </a:rPr>
              <a:t>Assert.AreEqual</a:t>
            </a:r>
            <a:r>
              <a:rPr lang="en-US" dirty="0">
                <a:solidFill>
                  <a:schemeClr val="tx1"/>
                </a:solidFill>
              </a:rPr>
              <a:t>(…)</a:t>
            </a:r>
          </a:p>
          <a:p>
            <a:pPr algn="ctr"/>
            <a:endParaRPr lang="en-US" dirty="0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3462A798-DBA5-44E8-86FB-F5BF27F4B913}"/>
              </a:ext>
            </a:extLst>
          </p:cNvPr>
          <p:cNvSpPr/>
          <p:nvPr/>
        </p:nvSpPr>
        <p:spPr>
          <a:xfrm>
            <a:off x="11835183" y="4575632"/>
            <a:ext cx="4035218" cy="5880331"/>
          </a:xfrm>
          <a:prstGeom prst="rect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r>
              <a:rPr lang="en-US" dirty="0" err="1">
                <a:solidFill>
                  <a:schemeClr val="tx1"/>
                </a:solidFill>
              </a:rPr>
              <a:t>driver.Navigate</a:t>
            </a:r>
            <a:r>
              <a:rPr lang="en-US" dirty="0">
                <a:solidFill>
                  <a:schemeClr val="tx1"/>
                </a:solidFill>
              </a:rPr>
              <a:t>()</a:t>
            </a:r>
          </a:p>
          <a:p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 err="1">
                <a:solidFill>
                  <a:schemeClr val="tx1"/>
                </a:solidFill>
              </a:rPr>
              <a:t>GoToUrl</a:t>
            </a:r>
            <a:r>
              <a:rPr lang="en-US" dirty="0">
                <a:solidFill>
                  <a:schemeClr val="tx1"/>
                </a:solidFill>
              </a:rPr>
              <a:t>(‘</a:t>
            </a:r>
            <a:r>
              <a:rPr lang="en-US" dirty="0" err="1">
                <a:solidFill>
                  <a:schemeClr val="tx1"/>
                </a:solidFill>
              </a:rPr>
              <a:t>mySite</a:t>
            </a:r>
            <a:r>
              <a:rPr lang="en-US" dirty="0">
                <a:solidFill>
                  <a:schemeClr val="tx1"/>
                </a:solidFill>
              </a:rPr>
              <a:t>’);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driver.FindElement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By.Id</a:t>
            </a:r>
            <a:r>
              <a:rPr lang="en-US" dirty="0">
                <a:solidFill>
                  <a:schemeClr val="tx1"/>
                </a:solidFill>
              </a:rPr>
              <a:t>(‘</a:t>
            </a:r>
            <a:r>
              <a:rPr lang="en-US" dirty="0" err="1">
                <a:solidFill>
                  <a:schemeClr val="tx1"/>
                </a:solidFill>
              </a:rPr>
              <a:t>myButton</a:t>
            </a:r>
            <a:r>
              <a:rPr lang="en-US" dirty="0">
                <a:solidFill>
                  <a:schemeClr val="tx1"/>
                </a:solidFill>
              </a:rPr>
              <a:t>’))</a:t>
            </a:r>
          </a:p>
          <a:p>
            <a:r>
              <a:rPr lang="en-US" dirty="0">
                <a:solidFill>
                  <a:schemeClr val="tx1"/>
                </a:solidFill>
              </a:rPr>
              <a:t>.Click();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driver.FindElement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By.Id</a:t>
            </a:r>
            <a:r>
              <a:rPr lang="en-US" dirty="0">
                <a:solidFill>
                  <a:schemeClr val="tx1"/>
                </a:solidFill>
              </a:rPr>
              <a:t>(‘</a:t>
            </a:r>
            <a:r>
              <a:rPr lang="en-US" dirty="0" err="1">
                <a:solidFill>
                  <a:schemeClr val="tx1"/>
                </a:solidFill>
              </a:rPr>
              <a:t>myText</a:t>
            </a:r>
            <a:r>
              <a:rPr lang="en-US" dirty="0">
                <a:solidFill>
                  <a:schemeClr val="tx1"/>
                </a:solidFill>
              </a:rPr>
              <a:t>’))</a:t>
            </a:r>
          </a:p>
          <a:p>
            <a:r>
              <a:rPr lang="en-US" dirty="0">
                <a:solidFill>
                  <a:schemeClr val="tx1"/>
                </a:solidFill>
              </a:rPr>
              <a:t>.Text;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028" name="Picture 4" descr="Výsledok vyhľadávania obrázkov pre dopyt selenium">
            <a:extLst>
              <a:ext uri="{FF2B5EF4-FFF2-40B4-BE49-F238E27FC236}">
                <a16:creationId xmlns:a16="http://schemas.microsoft.com/office/drawing/2014/main" id="{C9197E7A-932B-4EAE-B3FA-F45C2AEA5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866" y="6531822"/>
            <a:ext cx="1883445" cy="196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chrome">
            <a:extLst>
              <a:ext uri="{FF2B5EF4-FFF2-40B4-BE49-F238E27FC236}">
                <a16:creationId xmlns:a16="http://schemas.microsoft.com/office/drawing/2014/main" id="{19F03763-AD03-4066-AF5C-6A2F638E6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678" y="4691644"/>
            <a:ext cx="1883445" cy="18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edge">
            <a:extLst>
              <a:ext uri="{FF2B5EF4-FFF2-40B4-BE49-F238E27FC236}">
                <a16:creationId xmlns:a16="http://schemas.microsoft.com/office/drawing/2014/main" id="{B57D3F23-486C-476B-A746-BD132DE38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678" y="8308552"/>
            <a:ext cx="1883445" cy="200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574C4611-D353-4E71-932F-35E54E04CF57}"/>
              </a:ext>
            </a:extLst>
          </p:cNvPr>
          <p:cNvCxnSpPr>
            <a:cxnSpLocks/>
          </p:cNvCxnSpPr>
          <p:nvPr/>
        </p:nvCxnSpPr>
        <p:spPr>
          <a:xfrm>
            <a:off x="6164791" y="5087619"/>
            <a:ext cx="837465" cy="0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EF078559-5F36-42B7-84D3-8F141FDB8EDE}"/>
              </a:ext>
            </a:extLst>
          </p:cNvPr>
          <p:cNvCxnSpPr>
            <a:cxnSpLocks/>
          </p:cNvCxnSpPr>
          <p:nvPr/>
        </p:nvCxnSpPr>
        <p:spPr>
          <a:xfrm>
            <a:off x="6164790" y="6691134"/>
            <a:ext cx="837465" cy="0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>
            <a:extLst>
              <a:ext uri="{FF2B5EF4-FFF2-40B4-BE49-F238E27FC236}">
                <a16:creationId xmlns:a16="http://schemas.microsoft.com/office/drawing/2014/main" id="{E6B39E95-C0D7-4579-BA75-F3D22A9BC700}"/>
              </a:ext>
            </a:extLst>
          </p:cNvPr>
          <p:cNvCxnSpPr>
            <a:cxnSpLocks/>
          </p:cNvCxnSpPr>
          <p:nvPr/>
        </p:nvCxnSpPr>
        <p:spPr>
          <a:xfrm>
            <a:off x="6164790" y="8890995"/>
            <a:ext cx="837465" cy="0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>
            <a:extLst>
              <a:ext uri="{FF2B5EF4-FFF2-40B4-BE49-F238E27FC236}">
                <a16:creationId xmlns:a16="http://schemas.microsoft.com/office/drawing/2014/main" id="{5E3052C6-5E1D-42D0-94AC-AB6307D0E90A}"/>
              </a:ext>
            </a:extLst>
          </p:cNvPr>
          <p:cNvCxnSpPr>
            <a:cxnSpLocks/>
          </p:cNvCxnSpPr>
          <p:nvPr/>
        </p:nvCxnSpPr>
        <p:spPr>
          <a:xfrm>
            <a:off x="10997718" y="5079777"/>
            <a:ext cx="837465" cy="0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id="{D336418E-AAB7-4A4B-8AD9-16BB6647B32F}"/>
              </a:ext>
            </a:extLst>
          </p:cNvPr>
          <p:cNvCxnSpPr>
            <a:cxnSpLocks/>
          </p:cNvCxnSpPr>
          <p:nvPr/>
        </p:nvCxnSpPr>
        <p:spPr>
          <a:xfrm>
            <a:off x="10997717" y="6858000"/>
            <a:ext cx="837465" cy="0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>
            <a:extLst>
              <a:ext uri="{FF2B5EF4-FFF2-40B4-BE49-F238E27FC236}">
                <a16:creationId xmlns:a16="http://schemas.microsoft.com/office/drawing/2014/main" id="{7AC4E5B2-BAEE-4549-B555-6D5C82D26F29}"/>
              </a:ext>
            </a:extLst>
          </p:cNvPr>
          <p:cNvCxnSpPr>
            <a:cxnSpLocks/>
          </p:cNvCxnSpPr>
          <p:nvPr/>
        </p:nvCxnSpPr>
        <p:spPr>
          <a:xfrm>
            <a:off x="10997717" y="8890995"/>
            <a:ext cx="837465" cy="0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id="{691E1A52-5631-484F-8FDB-F6871BDBC1FE}"/>
              </a:ext>
            </a:extLst>
          </p:cNvPr>
          <p:cNvCxnSpPr>
            <a:cxnSpLocks/>
          </p:cNvCxnSpPr>
          <p:nvPr/>
        </p:nvCxnSpPr>
        <p:spPr>
          <a:xfrm flipH="1">
            <a:off x="10968983" y="9313056"/>
            <a:ext cx="866199" cy="0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>
            <a:extLst>
              <a:ext uri="{FF2B5EF4-FFF2-40B4-BE49-F238E27FC236}">
                <a16:creationId xmlns:a16="http://schemas.microsoft.com/office/drawing/2014/main" id="{487CBBDB-43C5-449F-9441-B611EEA1FD7A}"/>
              </a:ext>
            </a:extLst>
          </p:cNvPr>
          <p:cNvSpPr txBox="1"/>
          <p:nvPr/>
        </p:nvSpPr>
        <p:spPr>
          <a:xfrm>
            <a:off x="4248046" y="10620384"/>
            <a:ext cx="1876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*.feature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02BFFDDC-D6A5-4403-98C1-69137FEF16BF}"/>
              </a:ext>
            </a:extLst>
          </p:cNvPr>
          <p:cNvSpPr txBox="1"/>
          <p:nvPr/>
        </p:nvSpPr>
        <p:spPr>
          <a:xfrm>
            <a:off x="9279866" y="10620382"/>
            <a:ext cx="1689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</a:rPr>
              <a:t>Steps.cs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16ABD55E-B5CD-4A54-A857-F431D4CD4D1A}"/>
              </a:ext>
            </a:extLst>
          </p:cNvPr>
          <p:cNvSpPr txBox="1"/>
          <p:nvPr/>
        </p:nvSpPr>
        <p:spPr>
          <a:xfrm>
            <a:off x="13051822" y="10620382"/>
            <a:ext cx="280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5"/>
                </a:solidFill>
              </a:rPr>
              <a:t>PageObject.cs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31" name="Rovná spojovacia šípka 30">
            <a:extLst>
              <a:ext uri="{FF2B5EF4-FFF2-40B4-BE49-F238E27FC236}">
                <a16:creationId xmlns:a16="http://schemas.microsoft.com/office/drawing/2014/main" id="{76D1A88F-D191-46BF-AF87-1EA941602DDF}"/>
              </a:ext>
            </a:extLst>
          </p:cNvPr>
          <p:cNvCxnSpPr>
            <a:cxnSpLocks/>
          </p:cNvCxnSpPr>
          <p:nvPr/>
        </p:nvCxnSpPr>
        <p:spPr>
          <a:xfrm>
            <a:off x="15890279" y="7355557"/>
            <a:ext cx="837465" cy="0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>
            <a:extLst>
              <a:ext uri="{FF2B5EF4-FFF2-40B4-BE49-F238E27FC236}">
                <a16:creationId xmlns:a16="http://schemas.microsoft.com/office/drawing/2014/main" id="{C7DF13AA-7411-43CC-BBCF-E1415505E1A2}"/>
              </a:ext>
            </a:extLst>
          </p:cNvPr>
          <p:cNvCxnSpPr>
            <a:cxnSpLocks/>
          </p:cNvCxnSpPr>
          <p:nvPr/>
        </p:nvCxnSpPr>
        <p:spPr>
          <a:xfrm flipH="1">
            <a:off x="15861245" y="7782340"/>
            <a:ext cx="866199" cy="0"/>
          </a:xfrm>
          <a:prstGeom prst="straightConnector1">
            <a:avLst/>
          </a:prstGeom>
          <a:ln w="76200">
            <a:solidFill>
              <a:srgbClr val="00B4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ovacia šípka 32">
            <a:extLst>
              <a:ext uri="{FF2B5EF4-FFF2-40B4-BE49-F238E27FC236}">
                <a16:creationId xmlns:a16="http://schemas.microsoft.com/office/drawing/2014/main" id="{E3B6A388-4AC9-4885-A80B-B041727E3230}"/>
              </a:ext>
            </a:extLst>
          </p:cNvPr>
          <p:cNvCxnSpPr>
            <a:cxnSpLocks/>
          </p:cNvCxnSpPr>
          <p:nvPr/>
        </p:nvCxnSpPr>
        <p:spPr>
          <a:xfrm flipV="1">
            <a:off x="18534287" y="6618356"/>
            <a:ext cx="837465" cy="657796"/>
          </a:xfrm>
          <a:prstGeom prst="straightConnector1">
            <a:avLst/>
          </a:prstGeom>
          <a:ln w="76200">
            <a:solidFill>
              <a:srgbClr val="00B4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ovacia šípka 35">
            <a:extLst>
              <a:ext uri="{FF2B5EF4-FFF2-40B4-BE49-F238E27FC236}">
                <a16:creationId xmlns:a16="http://schemas.microsoft.com/office/drawing/2014/main" id="{1202FA3C-19D4-4C68-BE2C-4F3FB1A297B4}"/>
              </a:ext>
            </a:extLst>
          </p:cNvPr>
          <p:cNvCxnSpPr>
            <a:cxnSpLocks/>
          </p:cNvCxnSpPr>
          <p:nvPr/>
        </p:nvCxnSpPr>
        <p:spPr>
          <a:xfrm>
            <a:off x="18477262" y="7635401"/>
            <a:ext cx="837466" cy="589556"/>
          </a:xfrm>
          <a:prstGeom prst="straightConnector1">
            <a:avLst/>
          </a:prstGeom>
          <a:ln w="76200">
            <a:solidFill>
              <a:srgbClr val="00B4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BlokTextu 37">
            <a:extLst>
              <a:ext uri="{FF2B5EF4-FFF2-40B4-BE49-F238E27FC236}">
                <a16:creationId xmlns:a16="http://schemas.microsoft.com/office/drawing/2014/main" id="{88B28C4F-F1F0-46AD-9C74-0F92A5D46F1B}"/>
              </a:ext>
            </a:extLst>
          </p:cNvPr>
          <p:cNvSpPr txBox="1"/>
          <p:nvPr/>
        </p:nvSpPr>
        <p:spPr>
          <a:xfrm>
            <a:off x="16727444" y="10620382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400"/>
                </a:solidFill>
              </a:rPr>
              <a:t>Selenium</a:t>
            </a: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B4E4D08F-1E71-4936-9888-5B7317E35682}"/>
              </a:ext>
            </a:extLst>
          </p:cNvPr>
          <p:cNvSpPr txBox="1"/>
          <p:nvPr/>
        </p:nvSpPr>
        <p:spPr>
          <a:xfrm>
            <a:off x="18978759" y="10620382"/>
            <a:ext cx="2592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8D7"/>
                </a:solidFill>
              </a:rPr>
              <a:t>WebBrowser</a:t>
            </a:r>
            <a:endParaRPr lang="en-US" dirty="0">
              <a:solidFill>
                <a:srgbClr val="0078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89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8A61-F074-4DC1-BFC3-352A58917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sk-SK" dirty="0"/>
              <a:t>říklad 3 - Specflow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1F2A6-D6B2-44C6-93F1-4EDBFB49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DF287-4D17-4A96-A946-BC9DB5C3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26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A38B73-EA23-42C6-A022-772A0F107D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98EF5-4E15-402C-9F22-63972EDD6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Feature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: Example 3</a:t>
            </a:r>
          </a:p>
          <a:p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Scenario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: Submit empty form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Given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 open the example website</a:t>
            </a:r>
          </a:p>
          <a:p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When 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I click "</a:t>
            </a:r>
            <a:r>
              <a:rPr lang="cs-CZ" i="1" dirty="0">
                <a:solidFill>
                  <a:srgbClr val="646464"/>
                </a:solidFill>
                <a:latin typeface="Consolas" panose="020B0609020204030204" pitchFamily="49" charset="0"/>
              </a:rPr>
              <a:t>Messages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" menu item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 click on create button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Then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 see validation errors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0853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3E68-2EF7-4EB6-94DF-082CD345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Specflow – feature file </a:t>
            </a:r>
            <a:r>
              <a:rPr lang="en-US" dirty="0"/>
              <a:t>/ step definition table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4674CA-AA06-4BAD-B0A6-42F22C96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542B3-F2C5-49DD-95C9-63F43211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27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A7823-E4C2-485E-9198-8243C4D99D6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26EB8-6A60-4FB2-9D06-CD7D5CCE1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5600" dirty="0"/>
              <a:t>Feature file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Then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 see following table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|</a:t>
            </a:r>
            <a:r>
              <a:rPr lang="cs-CZ" i="1" dirty="0">
                <a:solidFill>
                  <a:srgbClr val="000000"/>
                </a:solidFill>
                <a:latin typeface="Consolas" panose="020B0609020204030204" pitchFamily="49" charset="0"/>
              </a:rPr>
              <a:t> Name   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|</a:t>
            </a:r>
            <a:r>
              <a:rPr lang="cs-CZ" i="1" dirty="0">
                <a:solidFill>
                  <a:srgbClr val="000000"/>
                </a:solidFill>
                <a:latin typeface="Consolas" panose="020B0609020204030204" pitchFamily="49" charset="0"/>
              </a:rPr>
              <a:t> Age 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|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|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 First  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|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 32  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|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|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 Second 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|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 12  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|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5600" dirty="0"/>
              <a:t>Step definition (code behind)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[Then(</a:t>
            </a:r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@"I see following table"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ThenISeeFollowingTable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(Table table)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foreach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(var row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table.Rows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   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Assert.AreEqual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expectedName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row[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"Name"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Assert.AreEqual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expectedAge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row[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"Age"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211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314E-2AED-46C7-A2C2-A9FADD7F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/ Explicit wait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5C066-5902-4CE6-AB6B-463EB709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AC6C0-2F17-4561-8AB6-51F5C0F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28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A92F6-B44D-4EC1-9B72-9A5ACFA90EF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8DAAC6-A375-4200-8BBB-2018821EF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5600" dirty="0">
                <a:solidFill>
                  <a:srgbClr val="E7E6E6">
                    <a:lumMod val="50000"/>
                  </a:srgbClr>
                </a:solidFill>
              </a:rPr>
              <a:t>Implicit wait</a:t>
            </a:r>
          </a:p>
          <a:p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driver =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ChromeDriver();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driver.Manage().Timeouts().ImplicitWait = TimeSpan.FromSeconds(10);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driver.Url = 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"http://jezik.azurewebservices.net"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element = driver.FindElement(By.Id(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"someDynamicElement"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5600" dirty="0">
                <a:solidFill>
                  <a:srgbClr val="E7E6E6">
                    <a:lumMod val="50000"/>
                  </a:srgbClr>
                </a:solidFill>
              </a:rPr>
              <a:t>Explicit wait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wait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WebDriverWait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(driver,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TimeSpan.FromSeconds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(10));</a:t>
            </a:r>
          </a:p>
          <a:p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myDynamicElement = wait.Until&lt;IWebElement&gt;(d =&gt; d.FindElement(By.Id(</a:t>
            </a:r>
            <a:r>
              <a:rPr lang="cs-CZ" dirty="0">
                <a:solidFill>
                  <a:srgbClr val="A31515"/>
                </a:solidFill>
                <a:latin typeface="Consolas" panose="020B0609020204030204" pitchFamily="49" charset="0"/>
              </a:rPr>
              <a:t>"someDynamicElement"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)));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92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1761-C1DC-4AAD-8FBD-09A9DDCC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Úvod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E793DF-B229-4A90-98BD-714E440D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 Test vs UI</a:t>
            </a:r>
            <a:r>
              <a:rPr lang="sk-SK" dirty="0"/>
              <a:t> Test</a:t>
            </a:r>
          </a:p>
          <a:p>
            <a:r>
              <a:rPr lang="en-US" dirty="0" err="1"/>
              <a:t>Nastaven</a:t>
            </a:r>
            <a:r>
              <a:rPr lang="sk-SK" dirty="0"/>
              <a:t>í projektu</a:t>
            </a:r>
          </a:p>
          <a:p>
            <a:r>
              <a:rPr lang="sk-SK" dirty="0"/>
              <a:t>Selenium</a:t>
            </a:r>
          </a:p>
          <a:p>
            <a:r>
              <a:rPr lang="sk-SK" dirty="0"/>
              <a:t>Specflow</a:t>
            </a:r>
          </a:p>
          <a:p>
            <a:r>
              <a:rPr lang="sk-SK" dirty="0"/>
              <a:t>Návrhový vzor Page Object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748E1-1A92-4D5A-A9B6-420A4457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E4B3C-1FF5-4B9E-90BD-25D437B8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3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07A4E8-FBFA-47B2-978F-D42E224A176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10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E38A-7701-4179-88BA-0C12C446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 vs UI Test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D94BF1-9A0F-4A21-B263-EAFF5083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D2315-F785-4036-8A6F-CA7F91E5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VÃ½sledok vyhÄ¾adÃ¡vania obrÃ¡zkov pre dopyt unit testing e2e testing">
            <a:extLst>
              <a:ext uri="{FF2B5EF4-FFF2-40B4-BE49-F238E27FC236}">
                <a16:creationId xmlns:a16="http://schemas.microsoft.com/office/drawing/2014/main" id="{5759B9ED-60A4-421B-9EED-DC675B66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052" y="2876797"/>
            <a:ext cx="14775831" cy="759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D9391D-0593-4D56-B404-31A4D4DD8BDA}"/>
              </a:ext>
            </a:extLst>
          </p:cNvPr>
          <p:cNvSpPr/>
          <p:nvPr/>
        </p:nvSpPr>
        <p:spPr>
          <a:xfrm>
            <a:off x="2476663" y="11064834"/>
            <a:ext cx="18928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https://medium.com/@Colin_But/define-testing-strategy-using-the-testing-pyramid-1dabee37e823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05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FA578-9CEB-47BE-804A-832EBB69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Nastavení projektu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2EFD23-D457-425A-8E78-397F9BBCF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File </a:t>
            </a:r>
            <a:r>
              <a:rPr lang="en-US" dirty="0"/>
              <a:t>-&gt; New -&gt; Project</a:t>
            </a:r>
          </a:p>
          <a:p>
            <a:r>
              <a:rPr lang="en-US" dirty="0"/>
              <a:t>Visual C# -&gt; Unit Test Project</a:t>
            </a:r>
            <a:r>
              <a:rPr lang="sk-SK" dirty="0"/>
              <a:t> </a:t>
            </a:r>
            <a:r>
              <a:rPr lang="en-US" dirty="0"/>
              <a:t>(.NET Framework)</a:t>
            </a:r>
          </a:p>
          <a:p>
            <a:r>
              <a:rPr lang="en-US" dirty="0"/>
              <a:t>Manage NuGet Packages</a:t>
            </a:r>
          </a:p>
          <a:p>
            <a:pPr lvl="1"/>
            <a:r>
              <a:rPr lang="en-US" dirty="0" err="1"/>
              <a:t>Selenium.WebDriver</a:t>
            </a:r>
            <a:endParaRPr lang="en-US" dirty="0"/>
          </a:p>
          <a:p>
            <a:pPr lvl="1"/>
            <a:r>
              <a:rPr lang="en-US" dirty="0" err="1"/>
              <a:t>Selenium.Chrome.WebDriver</a:t>
            </a:r>
            <a:endParaRPr lang="en-US" dirty="0"/>
          </a:p>
          <a:p>
            <a:r>
              <a:rPr lang="en-US" dirty="0"/>
              <a:t>Build project</a:t>
            </a:r>
          </a:p>
          <a:p>
            <a:pPr lvl="1"/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AFCD18-6733-47A4-84AD-754D1A9E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1430A-36D1-4257-891B-CEFD2AEF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5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79EEA7-F41A-4AF8-B01D-F346A3BD76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98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B0017-B8C5-4839-96DE-3B3BA234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sk-SK" dirty="0"/>
              <a:t>říklad </a:t>
            </a:r>
            <a:r>
              <a:rPr lang="en-US" dirty="0"/>
              <a:t>0 – Unit test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71394-F22A-4CAD-8E6D-2CFCEBF99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0F948-A010-4BA5-BABC-D50EFF8C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571931-ADE7-4B0A-89A7-E278F9E924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7F18A-4A4F-437D-AF1F-C584E2045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Microsoft.VisualStudio.TestTools.UnitTesting;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TestExamples.Calculator;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namespace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TestExamples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[TestClass]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Example0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{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private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MyCalculator _calculator =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MyCalculator();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[TestMethod]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TestCalculator1()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{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actual =_calculator.Add10(2);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Assert.AreEqual(12, actual);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}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    }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cs-CZ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5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8F24-0C59-45DD-A231-08F36659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Explorer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D06F69-2928-4B44-BDDF-D683BA265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-&gt; Windows -&gt; Test Explorer (VS 2017)</a:t>
            </a:r>
          </a:p>
          <a:p>
            <a:r>
              <a:rPr lang="en-US" dirty="0"/>
              <a:t>Test -&gt; Test Explorer (VS 2019)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D12096-C151-4388-9A90-573EBB6F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E52B9-EC1E-4FD3-9EB7-B3C7E961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7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D90B37-CDCD-40FF-AC1A-89BA9351AFD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71B6F-E66B-4684-92FE-A475635A1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5" y="5762381"/>
            <a:ext cx="12332783" cy="626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72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635F-3BE3-420C-80F6-C0712A23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DC9437-3FF2-41F5-AEF1-9FEB96CE7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sk-SK" dirty="0"/>
              <a:t>ýsledek testu?</a:t>
            </a:r>
          </a:p>
          <a:p>
            <a:r>
              <a:rPr lang="sk-SK" dirty="0"/>
              <a:t>Fail</a:t>
            </a:r>
          </a:p>
          <a:p>
            <a:pPr lvl="1"/>
            <a:r>
              <a:rPr lang="sk-SK" dirty="0"/>
              <a:t>Assert</a:t>
            </a:r>
          </a:p>
          <a:p>
            <a:pPr lvl="1"/>
            <a:r>
              <a:rPr lang="sk-SK" dirty="0"/>
              <a:t>Exception</a:t>
            </a:r>
            <a:endParaRPr lang="en-US" dirty="0"/>
          </a:p>
          <a:p>
            <a:pPr marL="914400" lvl="1" indent="0"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45471-4A95-47CB-A356-48D92D58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BCF77-9F82-459D-ADBF-3F561821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8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8C55D6-B58A-455A-AD8B-0E44250214C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BE22B-7285-4224-936F-E541E7A94908}"/>
              </a:ext>
            </a:extLst>
          </p:cNvPr>
          <p:cNvSpPr/>
          <p:nvPr/>
        </p:nvSpPr>
        <p:spPr>
          <a:xfrm>
            <a:off x="4106591" y="7732419"/>
            <a:ext cx="1661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Assert.AreEqual(expected, actual);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Assert.AreSame(expected, actual);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Assert.AreNotEqual(expected, actual);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Assert.IsNotNull(header);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Assert.IsTrue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header.IsVisible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"Header is not visible"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Assert.Fail(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"Unexpected user input"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cs-C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C89A5C-3A3D-4CFB-85CE-676F47ABC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929" y="3651250"/>
            <a:ext cx="7302142" cy="43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32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635F-3BE3-420C-80F6-C0712A23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Selenium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DC9437-3FF2-41F5-AEF1-9FEB96CE7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Automatizace webového prohlížeče</a:t>
            </a:r>
            <a:endParaRPr lang="en-US" dirty="0"/>
          </a:p>
          <a:p>
            <a:r>
              <a:rPr lang="en-US" dirty="0" err="1"/>
              <a:t>Simuluje</a:t>
            </a:r>
            <a:r>
              <a:rPr lang="en-US" dirty="0"/>
              <a:t> </a:t>
            </a:r>
            <a:r>
              <a:rPr lang="en-US" dirty="0" err="1"/>
              <a:t>interakci</a:t>
            </a:r>
            <a:r>
              <a:rPr lang="en-US" dirty="0"/>
              <a:t> </a:t>
            </a:r>
            <a:r>
              <a:rPr lang="sk-SK" dirty="0"/>
              <a:t>uživatele</a:t>
            </a:r>
          </a:p>
          <a:p>
            <a:r>
              <a:rPr lang="sk-SK" dirty="0"/>
              <a:t>WebDriver</a:t>
            </a:r>
          </a:p>
          <a:p>
            <a:r>
              <a:rPr lang="sk-SK" dirty="0"/>
              <a:t>Chrome, IE, Firefox, Opera, Safari ...</a:t>
            </a:r>
          </a:p>
          <a:p>
            <a:r>
              <a:rPr lang="sk-SK" dirty="0"/>
              <a:t>C</a:t>
            </a:r>
            <a:r>
              <a:rPr lang="en-US" dirty="0"/>
              <a:t>#, Java, Python, Ruby, Php, Perl, </a:t>
            </a:r>
            <a:r>
              <a:rPr lang="en-US" dirty="0" err="1"/>
              <a:t>Javacsript</a:t>
            </a:r>
            <a:endParaRPr lang="sk-SK" dirty="0"/>
          </a:p>
          <a:p>
            <a:r>
              <a:rPr lang="sk-SK" dirty="0"/>
              <a:t>The Selenium Server</a:t>
            </a:r>
          </a:p>
          <a:p>
            <a:r>
              <a:rPr lang="sk-SK" dirty="0"/>
              <a:t>Open source</a:t>
            </a:r>
          </a:p>
          <a:p>
            <a:r>
              <a:rPr lang="sk-SK" dirty="0"/>
              <a:t>Selnium IDE</a:t>
            </a:r>
          </a:p>
          <a:p>
            <a:r>
              <a:rPr lang="en-US" dirty="0">
                <a:hlinkClick r:id="rId2"/>
              </a:rPr>
              <a:t>https://www.seleniumhq.org/</a:t>
            </a:r>
            <a:endParaRPr lang="sk-SK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45471-4A95-47CB-A356-48D92D58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BCF77-9F82-459D-ADBF-3F561821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9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8C55D6-B58A-455A-AD8B-0E44250214C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61382-5A55-43CA-9DB5-266871504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2520" y="9455528"/>
            <a:ext cx="3602528" cy="28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60314"/>
      </p:ext>
    </p:extLst>
  </p:cSld>
  <p:clrMapOvr>
    <a:masterClrMapping/>
  </p:clrMapOvr>
</p:sld>
</file>

<file path=ppt/theme/theme1.xml><?xml version="1.0" encoding="utf-8"?>
<a:theme xmlns:a="http://schemas.openxmlformats.org/drawingml/2006/main" name="úvodní sníme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4869</TotalTime>
  <Words>1380</Words>
  <Application>Microsoft Office PowerPoint</Application>
  <PresentationFormat>Vlastná</PresentationFormat>
  <Paragraphs>331</Paragraphs>
  <Slides>28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Bebas Neue Bold</vt:lpstr>
      <vt:lpstr>Calibri</vt:lpstr>
      <vt:lpstr>Consolas</vt:lpstr>
      <vt:lpstr>Segoe UI Light</vt:lpstr>
      <vt:lpstr>úvodní snímek</vt:lpstr>
      <vt:lpstr>Office Theme</vt:lpstr>
      <vt:lpstr>5_Vlastní návrh</vt:lpstr>
      <vt:lpstr>7_Vlastní návrh</vt:lpstr>
      <vt:lpstr>Automatické testování</vt:lpstr>
      <vt:lpstr>Certicon</vt:lpstr>
      <vt:lpstr>Úvod</vt:lpstr>
      <vt:lpstr>Unit Test vs UI Test</vt:lpstr>
      <vt:lpstr>Nastavení projektu</vt:lpstr>
      <vt:lpstr>Příklad 0 – Unit test</vt:lpstr>
      <vt:lpstr>Test Explorer</vt:lpstr>
      <vt:lpstr>Assert</vt:lpstr>
      <vt:lpstr>Selenium</vt:lpstr>
      <vt:lpstr>Příklad 1</vt:lpstr>
      <vt:lpstr>Vyhledávaní elementů</vt:lpstr>
      <vt:lpstr>HTML</vt:lpstr>
      <vt:lpstr>Developer tools</vt:lpstr>
      <vt:lpstr>Vyhledávaní elementů: Xpath / CSS</vt:lpstr>
      <vt:lpstr>Interakce</vt:lpstr>
      <vt:lpstr>Příklad 2</vt:lpstr>
      <vt:lpstr>Příklad 2+</vt:lpstr>
      <vt:lpstr>Specflow</vt:lpstr>
      <vt:lpstr>Specflow – feature file / step definition parameters</vt:lpstr>
      <vt:lpstr>Specflow – feature file syntax</vt:lpstr>
      <vt:lpstr>Specflow – Integrace do Visual Studia 1</vt:lpstr>
      <vt:lpstr>Specflow – Integrace do Visual Studia 2</vt:lpstr>
      <vt:lpstr>Návrhový vzor Page Object</vt:lpstr>
      <vt:lpstr>Page Object v praxi</vt:lpstr>
      <vt:lpstr>Page Object + SpecFlow</vt:lpstr>
      <vt:lpstr>Příklad 3 - Specflow</vt:lpstr>
      <vt:lpstr>Specflow – feature file / step definition table</vt:lpstr>
      <vt:lpstr>Implicit / Explicit wait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vesela</dc:creator>
  <cp:lastModifiedBy>Miroslav Ježík</cp:lastModifiedBy>
  <cp:revision>145</cp:revision>
  <dcterms:modified xsi:type="dcterms:W3CDTF">2020-02-16T15:18:51Z</dcterms:modified>
</cp:coreProperties>
</file>